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5.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mc:AlternateContent xmlns:mc="http://schemas.openxmlformats.org/markup-compatibility/2006">
    <mc:Choice Requires="x15">
      <x15ac:absPath xmlns:x15ac="http://schemas.microsoft.com/office/spreadsheetml/2010/11/ac" url="C:\Users\bridgette.gibney\Director\Cache\controlleddocs.metrotrains.com.au uA1076\A13853\"/>
    </mc:Choice>
  </mc:AlternateContent>
  <xr:revisionPtr revIDLastSave="0" documentId="13_ncr:1_{C64E7AA1-C121-4EEF-8294-C4620E10BE68}" xr6:coauthVersionLast="47" xr6:coauthVersionMax="47" xr10:uidLastSave="{00000000-0000-0000-0000-000000000000}"/>
  <bookViews>
    <workbookView xWindow="-120" yWindow="-120" windowWidth="29040" windowHeight="15720" xr2:uid="{00000000-000D-0000-FFFF-FFFF00000000}"/>
  </bookViews>
  <sheets>
    <sheet name="Cover Sheet" sheetId="8" r:id="rId1"/>
    <sheet name="Competency Matrix" sheetId="7" r:id="rId2"/>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08" uniqueCount="74">
  <si>
    <t>COVER SHEET - INFORMATION AND APPROVALS</t>
  </si>
  <si>
    <t>Approvals:</t>
  </si>
  <si>
    <t>Name</t>
  </si>
  <si>
    <t>Position</t>
  </si>
  <si>
    <t>Document Author</t>
  </si>
  <si>
    <t>Document Endorsers</t>
  </si>
  <si>
    <t xml:space="preserve">Liam Palmer-Cannon </t>
  </si>
  <si>
    <t>Head of Engineering – Track &amp; Structures</t>
  </si>
  <si>
    <t>George Marulli</t>
  </si>
  <si>
    <t xml:space="preserve">Head of Engineering – Electrical </t>
  </si>
  <si>
    <t>Head of Engineering – Rolling Stock</t>
  </si>
  <si>
    <t>Approving Manager</t>
  </si>
  <si>
    <t>Phil Ellingworth</t>
  </si>
  <si>
    <t>Chief Engineer</t>
  </si>
  <si>
    <t>Amendment Record:</t>
  </si>
  <si>
    <t>Parent Document:</t>
  </si>
  <si>
    <t>Engineering and Design Rail Safety Worker Competence (A1675)</t>
  </si>
  <si>
    <t>Engineering and Design Competency Matrix</t>
  </si>
  <si>
    <t>National Unit Of Competency
(Unit code and descriptor) 
and other Essential Education, Training 
and Evidence Requirements</t>
  </si>
  <si>
    <t>Rail Safety Work Descriptor</t>
  </si>
  <si>
    <t xml:space="preserve">Electrical Networks </t>
  </si>
  <si>
    <t xml:space="preserve">Structures </t>
  </si>
  <si>
    <t>Track &amp; Civil</t>
  </si>
  <si>
    <t>Building Services</t>
  </si>
  <si>
    <t>Architectural</t>
  </si>
  <si>
    <t>Rolling Stock</t>
  </si>
  <si>
    <t>Overhead Wiring 
&amp; 22kV Transmission</t>
  </si>
  <si>
    <t>Substation &amp; Power</t>
  </si>
  <si>
    <t>Mechanical</t>
  </si>
  <si>
    <t>Electrical</t>
  </si>
  <si>
    <t>Communications</t>
  </si>
  <si>
    <t>Designer</t>
  </si>
  <si>
    <t>Checker</t>
  </si>
  <si>
    <t>Approver</t>
  </si>
  <si>
    <t>CPEng, NER or Equivalent</t>
  </si>
  <si>
    <t>X</t>
  </si>
  <si>
    <t>Tertiary Qualification - Masters or Bachelor Degree</t>
  </si>
  <si>
    <t>X
(1)</t>
  </si>
  <si>
    <t>X
(4)</t>
  </si>
  <si>
    <t>Tertiary Qualification - Technologist or Associate (Diploma or Cert IV)</t>
  </si>
  <si>
    <t>Professional Registration (2)</t>
  </si>
  <si>
    <t>Current Resume</t>
  </si>
  <si>
    <t>Record of Relevant Experience (RoRE)</t>
  </si>
  <si>
    <t>Assessed Statement of Competency (SoC) for Role</t>
  </si>
  <si>
    <t xml:space="preserve">Recommended Relevant Experience (3) </t>
  </si>
  <si>
    <t>2 years</t>
  </si>
  <si>
    <t>X
(7)</t>
  </si>
  <si>
    <t>3 years</t>
  </si>
  <si>
    <t>X
(5)</t>
  </si>
  <si>
    <t>5 years</t>
  </si>
  <si>
    <t>7 years</t>
  </si>
  <si>
    <t>10 years</t>
  </si>
  <si>
    <t>Key</t>
  </si>
  <si>
    <r>
      <rPr>
        <b/>
        <sz val="10"/>
        <color indexed="8"/>
        <rFont val="Calibri"/>
        <family val="2"/>
        <scheme val="minor"/>
      </rPr>
      <t>X</t>
    </r>
    <r>
      <rPr>
        <sz val="10"/>
        <color indexed="8"/>
        <rFont val="Calibri"/>
        <family val="2"/>
        <scheme val="minor"/>
      </rPr>
      <t xml:space="preserve"> Mandatory </t>
    </r>
  </si>
  <si>
    <t>Notes</t>
  </si>
  <si>
    <t>1. Either qualification is acceptable.</t>
  </si>
  <si>
    <t>2. For architects, you must be a Registered Architect with any State or Territory Architect Registration Board recognised by the Architects Accreditation Council of Australia. For landscape architects, you shall be registered with the Australian Institute of Landscape Architects as a Registered Landscape Architect or Fellow. Other professional affiliations will be considered on a case by case basis.</t>
  </si>
  <si>
    <t>3. Recommended relevant years of experience - a reduced level may be accepted (or increased level requested) based on demonstration of ability to perform specific role listed on Statement of Competency.</t>
  </si>
  <si>
    <t>4. Substation and Power competency requires a Bachelor of Engineering Electrical or Electronic. Masters must be in Electrical or Electronic Engineering.</t>
  </si>
  <si>
    <t>5. Applies to Technologist or Associate category.</t>
  </si>
  <si>
    <t>6. Please refer to Engineering and Design Record of Relevant Experience Form (A1930) for SME registration details.</t>
  </si>
  <si>
    <t>8. This role is required if undertaking (or supporting) assessments of other RSW.</t>
  </si>
  <si>
    <t>General Requirements</t>
  </si>
  <si>
    <t>a. Any RSW on this matrix entering or working within the MTM rail corridor will need to select the Around The Track Personnel (Non-Construction) &amp; MTM Operator role and be compliant with these competency requirements before entering the corridor.</t>
  </si>
  <si>
    <t>Subject Matter Expert (6) (8)</t>
  </si>
  <si>
    <t>Checker (9)</t>
  </si>
  <si>
    <t>9. To undertake Independent Review role on a design, rail safety worker (RSW) requires CPEng or Proof Engineer (VicRoads Consultant Scheme). Other qualifications will be considered by MTM on a case by case basis.</t>
  </si>
  <si>
    <t>X
(10)</t>
  </si>
  <si>
    <t>7. Relevant Experience must include 2 years in the Melbourne Network. Designer is able to practice with less than 2 years under direct supervision of recognised Designer or Checker. Checker role requires 7 years and SME role requires 10 years Melbourne experience.</t>
  </si>
  <si>
    <t>10. Subject to competency assessment by the Head of Engineering - Electrical.</t>
  </si>
  <si>
    <t xml:space="preserve">Adam Anderson	</t>
  </si>
  <si>
    <t>V3 - 'Registered Professional Engineer Victoria (RPEV) - Endorsed Building Engineer' removed.</t>
  </si>
  <si>
    <t>Irene Nikias</t>
  </si>
  <si>
    <t>Engineering Standards Specialist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20" x14ac:knownFonts="1">
    <font>
      <sz val="11"/>
      <color theme="1"/>
      <name val="Calibri"/>
      <family val="2"/>
      <scheme val="minor"/>
    </font>
    <font>
      <sz val="10"/>
      <name val="Calibri"/>
      <family val="2"/>
      <scheme val="minor"/>
    </font>
    <font>
      <sz val="10"/>
      <color theme="1"/>
      <name val="Calibri"/>
      <family val="2"/>
      <scheme val="minor"/>
    </font>
    <font>
      <b/>
      <sz val="10"/>
      <name val="Calibri"/>
      <family val="2"/>
      <scheme val="minor"/>
    </font>
    <font>
      <b/>
      <sz val="12"/>
      <color theme="0"/>
      <name val="Calibri"/>
      <family val="2"/>
      <scheme val="minor"/>
    </font>
    <font>
      <sz val="9.5"/>
      <color rgb="FF000000"/>
      <name val="Calibri"/>
      <family val="2"/>
      <scheme val="minor"/>
    </font>
    <font>
      <b/>
      <sz val="10"/>
      <color rgb="FF000000"/>
      <name val="Calibri"/>
      <family val="2"/>
      <scheme val="minor"/>
    </font>
    <font>
      <sz val="10"/>
      <color rgb="FF000000"/>
      <name val="Calibri"/>
      <family val="2"/>
      <scheme val="minor"/>
    </font>
    <font>
      <b/>
      <sz val="11"/>
      <color theme="0"/>
      <name val="Calibri"/>
      <family val="2"/>
      <scheme val="minor"/>
    </font>
    <font>
      <sz val="10"/>
      <color rgb="FFFF0000"/>
      <name val="Calibri"/>
      <family val="2"/>
      <scheme val="minor"/>
    </font>
    <font>
      <sz val="11"/>
      <color rgb="FF9C0006"/>
      <name val="Calibri"/>
      <family val="2"/>
      <scheme val="minor"/>
    </font>
    <font>
      <sz val="11"/>
      <color indexed="8"/>
      <name val="Arial"/>
      <family val="2"/>
    </font>
    <font>
      <sz val="10"/>
      <name val="Verdana"/>
      <family val="2"/>
    </font>
    <font>
      <sz val="10"/>
      <color indexed="8"/>
      <name val="Arial"/>
      <family val="2"/>
    </font>
    <font>
      <b/>
      <sz val="10"/>
      <name val="Arial"/>
      <family val="2"/>
    </font>
    <font>
      <b/>
      <sz val="10"/>
      <color theme="1"/>
      <name val="Calibri"/>
      <family val="2"/>
      <scheme val="minor"/>
    </font>
    <font>
      <sz val="10"/>
      <color indexed="8"/>
      <name val="Calibri"/>
      <family val="2"/>
      <scheme val="minor"/>
    </font>
    <font>
      <sz val="11"/>
      <color indexed="8"/>
      <name val="Calibri"/>
      <family val="2"/>
      <scheme val="minor"/>
    </font>
    <font>
      <b/>
      <sz val="10"/>
      <color indexed="8"/>
      <name val="Calibri"/>
      <family val="2"/>
      <scheme val="minor"/>
    </font>
    <font>
      <sz val="10"/>
      <color rgb="FF9C0006"/>
      <name val="Calibri"/>
      <family val="2"/>
      <scheme val="minor"/>
    </font>
  </fonts>
  <fills count="8">
    <fill>
      <patternFill patternType="none"/>
    </fill>
    <fill>
      <patternFill patternType="gray125"/>
    </fill>
    <fill>
      <patternFill patternType="solid">
        <fgColor rgb="FF0073CF"/>
        <bgColor indexed="64"/>
      </patternFill>
    </fill>
    <fill>
      <patternFill patternType="solid">
        <fgColor rgb="FF008CD1"/>
        <bgColor indexed="64"/>
      </patternFill>
    </fill>
    <fill>
      <patternFill patternType="solid">
        <fgColor rgb="FF00BCEF"/>
        <bgColor indexed="64"/>
      </patternFill>
    </fill>
    <fill>
      <patternFill patternType="solid">
        <fgColor rgb="FFEEF1F1"/>
        <bgColor indexed="64"/>
      </patternFill>
    </fill>
    <fill>
      <patternFill patternType="solid">
        <fgColor rgb="FFFFC7CE"/>
      </patternFill>
    </fill>
    <fill>
      <patternFill patternType="solid">
        <fgColor theme="0"/>
        <bgColor indexed="64"/>
      </patternFill>
    </fill>
  </fills>
  <borders count="10">
    <border>
      <left/>
      <right/>
      <top/>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s>
  <cellStyleXfs count="3">
    <xf numFmtId="0" fontId="0" fillId="0" borderId="0"/>
    <xf numFmtId="0" fontId="10" fillId="6" borderId="0" applyNumberFormat="0" applyBorder="0" applyAlignment="0" applyProtection="0"/>
    <xf numFmtId="0" fontId="12" fillId="0" borderId="0"/>
  </cellStyleXfs>
  <cellXfs count="54">
    <xf numFmtId="0" fontId="0" fillId="0" borderId="0" xfId="0"/>
    <xf numFmtId="0" fontId="9" fillId="0" borderId="0" xfId="0" quotePrefix="1" applyFont="1"/>
    <xf numFmtId="0" fontId="13" fillId="0" borderId="0" xfId="0" applyFont="1" applyAlignment="1">
      <alignment vertical="center" wrapText="1"/>
    </xf>
    <xf numFmtId="0" fontId="13" fillId="0" borderId="0" xfId="0" applyFont="1" applyAlignment="1">
      <alignment horizontal="center" vertical="center" wrapText="1"/>
    </xf>
    <xf numFmtId="0" fontId="14" fillId="0" borderId="0" xfId="2" applyFont="1" applyAlignment="1">
      <alignment horizontal="center" vertical="center" wrapText="1"/>
    </xf>
    <xf numFmtId="0" fontId="11" fillId="0" borderId="0" xfId="0" applyFont="1" applyAlignment="1">
      <alignment horizontal="center" vertical="center"/>
    </xf>
    <xf numFmtId="0" fontId="16" fillId="0" borderId="0" xfId="0" applyFont="1" applyAlignment="1">
      <alignment horizontal="center" vertical="center" wrapText="1"/>
    </xf>
    <xf numFmtId="0" fontId="3" fillId="0" borderId="0" xfId="2" applyFont="1" applyAlignment="1">
      <alignment horizontal="center" vertical="center" wrapText="1"/>
    </xf>
    <xf numFmtId="0" fontId="17" fillId="0" borderId="0" xfId="0" applyFont="1" applyAlignment="1">
      <alignment horizontal="center" vertical="center"/>
    </xf>
    <xf numFmtId="0" fontId="15" fillId="7" borderId="3" xfId="2" applyFont="1" applyFill="1" applyBorder="1" applyAlignment="1">
      <alignment horizontal="center" textRotation="90" wrapText="1"/>
    </xf>
    <xf numFmtId="0" fontId="15" fillId="0" borderId="3" xfId="2" applyFont="1" applyBorder="1" applyAlignment="1">
      <alignment horizontal="center" textRotation="90" wrapText="1"/>
    </xf>
    <xf numFmtId="0" fontId="15" fillId="5" borderId="3" xfId="2" applyFont="1" applyFill="1" applyBorder="1" applyAlignment="1">
      <alignment horizontal="center" vertical="center" wrapText="1"/>
    </xf>
    <xf numFmtId="0" fontId="15" fillId="7" borderId="3" xfId="2" applyFont="1" applyFill="1" applyBorder="1" applyAlignment="1">
      <alignment horizontal="center" vertical="center" wrapText="1"/>
    </xf>
    <xf numFmtId="0" fontId="15" fillId="0" borderId="3" xfId="2" applyFont="1" applyBorder="1" applyAlignment="1">
      <alignment horizontal="center" vertical="center" wrapText="1"/>
    </xf>
    <xf numFmtId="0" fontId="15" fillId="5" borderId="3" xfId="2" applyFont="1" applyFill="1" applyBorder="1" applyAlignment="1">
      <alignment vertical="center" wrapText="1"/>
    </xf>
    <xf numFmtId="0" fontId="2" fillId="5" borderId="3" xfId="0" applyFont="1" applyFill="1" applyBorder="1" applyAlignment="1">
      <alignment vertical="center" wrapText="1"/>
    </xf>
    <xf numFmtId="0" fontId="2" fillId="5" borderId="3" xfId="0" applyFont="1" applyFill="1" applyBorder="1" applyAlignment="1">
      <alignment horizontal="center" vertical="center" wrapText="1"/>
    </xf>
    <xf numFmtId="0" fontId="19" fillId="7" borderId="3" xfId="1" applyFont="1" applyFill="1" applyBorder="1" applyAlignment="1">
      <alignment horizontal="center" vertical="center" wrapText="1"/>
    </xf>
    <xf numFmtId="0" fontId="16" fillId="5" borderId="3" xfId="0" applyFont="1" applyFill="1" applyBorder="1" applyAlignment="1">
      <alignment horizontal="center" vertical="center"/>
    </xf>
    <xf numFmtId="0" fontId="2" fillId="0" borderId="0" xfId="0" applyFont="1" applyAlignment="1">
      <alignment vertical="center"/>
    </xf>
    <xf numFmtId="0" fontId="19" fillId="0" borderId="3" xfId="1" applyFont="1" applyFill="1" applyBorder="1" applyAlignment="1">
      <alignment horizontal="center" vertical="center" wrapText="1"/>
    </xf>
    <xf numFmtId="0" fontId="15" fillId="0" borderId="3" xfId="2" applyFont="1" applyFill="1" applyBorder="1" applyAlignment="1">
      <alignment horizontal="center" vertical="center" wrapText="1"/>
    </xf>
    <xf numFmtId="0" fontId="3" fillId="5" borderId="3" xfId="2" applyFont="1" applyFill="1" applyBorder="1" applyAlignment="1">
      <alignment horizontal="center" vertical="center" wrapText="1"/>
    </xf>
    <xf numFmtId="0" fontId="1" fillId="0" borderId="0" xfId="0" applyFont="1" applyAlignment="1">
      <alignment horizontal="left" vertical="center" wrapText="1"/>
    </xf>
    <xf numFmtId="0" fontId="8" fillId="3" borderId="0" xfId="0" applyFont="1" applyFill="1" applyAlignment="1">
      <alignment horizontal="left" vertical="center"/>
    </xf>
    <xf numFmtId="0" fontId="7" fillId="0" borderId="2" xfId="0" applyFont="1" applyBorder="1" applyAlignment="1">
      <alignment vertical="center" wrapText="1"/>
    </xf>
    <xf numFmtId="0" fontId="4" fillId="0" borderId="0" xfId="0" applyFont="1" applyAlignment="1">
      <alignment horizontal="left" vertical="center"/>
    </xf>
    <xf numFmtId="0" fontId="5" fillId="0" borderId="1" xfId="0" applyFont="1" applyBorder="1" applyAlignment="1">
      <alignment horizontal="center" vertical="center" wrapText="1"/>
    </xf>
    <xf numFmtId="0" fontId="6" fillId="0" borderId="1" xfId="0" applyFont="1" applyBorder="1" applyAlignment="1">
      <alignment horizontal="left" vertical="center" wrapText="1"/>
    </xf>
    <xf numFmtId="0" fontId="6" fillId="0" borderId="2" xfId="0" applyFont="1" applyBorder="1" applyAlignment="1">
      <alignment vertical="center" wrapText="1"/>
    </xf>
    <xf numFmtId="0" fontId="6" fillId="0" borderId="4" xfId="0" applyFont="1" applyBorder="1" applyAlignment="1">
      <alignment horizontal="left" vertical="center" wrapText="1"/>
    </xf>
    <xf numFmtId="0" fontId="6" fillId="0" borderId="5" xfId="0" applyFont="1" applyBorder="1" applyAlignment="1">
      <alignment horizontal="left" vertical="center" wrapText="1"/>
    </xf>
    <xf numFmtId="0" fontId="6" fillId="0" borderId="6" xfId="0" applyFont="1" applyBorder="1" applyAlignment="1">
      <alignment horizontal="left" vertical="center" wrapText="1"/>
    </xf>
    <xf numFmtId="0" fontId="6" fillId="0" borderId="7" xfId="0" applyFont="1" applyBorder="1" applyAlignment="1">
      <alignment horizontal="left" vertical="center" wrapText="1"/>
    </xf>
    <xf numFmtId="0" fontId="6" fillId="0" borderId="8" xfId="0" applyFont="1" applyBorder="1" applyAlignment="1">
      <alignment horizontal="left" vertical="center" wrapText="1"/>
    </xf>
    <xf numFmtId="0" fontId="6" fillId="0" borderId="9" xfId="0" applyFont="1" applyBorder="1" applyAlignment="1">
      <alignment horizontal="left" vertical="center" wrapText="1"/>
    </xf>
    <xf numFmtId="0" fontId="4" fillId="2" borderId="0" xfId="0" applyFont="1" applyFill="1" applyAlignment="1">
      <alignment horizontal="left" vertical="center"/>
    </xf>
    <xf numFmtId="0" fontId="2" fillId="0" borderId="0" xfId="0" applyFont="1" applyAlignment="1">
      <alignment horizontal="left" vertical="center"/>
    </xf>
    <xf numFmtId="0" fontId="16" fillId="5" borderId="3" xfId="0" applyFont="1" applyFill="1" applyBorder="1" applyAlignment="1">
      <alignment vertical="center"/>
    </xf>
    <xf numFmtId="0" fontId="8" fillId="3" borderId="3" xfId="0" applyFont="1" applyFill="1" applyBorder="1" applyAlignment="1">
      <alignment horizontal="left" vertical="center" wrapText="1"/>
    </xf>
    <xf numFmtId="0" fontId="8" fillId="3" borderId="3" xfId="0" applyFont="1" applyFill="1" applyBorder="1" applyAlignment="1">
      <alignment horizontal="center" vertical="center" textRotation="90" wrapText="1"/>
    </xf>
    <xf numFmtId="0" fontId="15" fillId="4" borderId="3" xfId="0" applyFont="1" applyFill="1" applyBorder="1" applyAlignment="1">
      <alignment horizontal="center" vertical="center" wrapText="1"/>
    </xf>
    <xf numFmtId="0" fontId="18" fillId="4" borderId="3" xfId="0" applyFont="1" applyFill="1" applyBorder="1" applyAlignment="1">
      <alignment horizontal="center" vertical="center" wrapText="1"/>
    </xf>
    <xf numFmtId="0" fontId="2" fillId="0" borderId="3" xfId="0" applyFont="1" applyBorder="1" applyAlignment="1">
      <alignment vertical="center" wrapText="1"/>
    </xf>
    <xf numFmtId="0" fontId="16" fillId="5" borderId="3" xfId="0" applyFont="1" applyFill="1" applyBorder="1" applyAlignment="1">
      <alignment vertical="center" wrapText="1"/>
    </xf>
    <xf numFmtId="0" fontId="16" fillId="0" borderId="3" xfId="0" applyFont="1" applyBorder="1" applyAlignment="1">
      <alignment vertical="center" wrapText="1"/>
    </xf>
    <xf numFmtId="0" fontId="2" fillId="0" borderId="0" xfId="0" applyFont="1" applyAlignment="1">
      <alignment horizontal="left" vertical="center" wrapText="1"/>
    </xf>
    <xf numFmtId="0" fontId="8" fillId="3" borderId="3" xfId="0" applyFont="1" applyFill="1" applyBorder="1" applyAlignment="1">
      <alignment horizontal="left" vertical="center"/>
    </xf>
    <xf numFmtId="0" fontId="16" fillId="0" borderId="3" xfId="0" applyFont="1" applyFill="1" applyBorder="1" applyAlignment="1">
      <alignment horizontal="left" vertical="center" wrapText="1"/>
    </xf>
    <xf numFmtId="0" fontId="1" fillId="7" borderId="3" xfId="1" applyFont="1" applyFill="1" applyBorder="1" applyAlignment="1">
      <alignment vertical="center" wrapText="1"/>
    </xf>
    <xf numFmtId="0" fontId="2" fillId="0" borderId="0" xfId="0" applyFont="1" applyAlignment="1">
      <alignment horizontal="left" vertical="top" wrapText="1"/>
    </xf>
    <xf numFmtId="0" fontId="4" fillId="2" borderId="3" xfId="0" applyFont="1" applyFill="1" applyBorder="1" applyAlignment="1">
      <alignment horizontal="left" vertical="center"/>
    </xf>
    <xf numFmtId="0" fontId="1" fillId="0" borderId="0" xfId="0" applyFont="1" applyAlignment="1">
      <alignment horizontal="left" vertical="top" wrapText="1"/>
    </xf>
    <xf numFmtId="0" fontId="15" fillId="0" borderId="0" xfId="0" applyFont="1" applyAlignment="1">
      <alignment horizontal="left" vertical="top" wrapText="1"/>
    </xf>
  </cellXfs>
  <cellStyles count="3">
    <cellStyle name="Bad" xfId="1" builtinId="27"/>
    <cellStyle name="Normal" xfId="0" builtinId="0"/>
    <cellStyle name="Normal_Sheet1" xfId="2" xr:uid="{946433C8-28D7-41E8-AB08-D46C58A782EB}"/>
  </cellStyles>
  <dxfs count="1">
    <dxf>
      <fill>
        <patternFill>
          <bgColor rgb="FFEEEEF1"/>
        </patternFill>
      </fill>
    </dxf>
  </dxfs>
  <tableStyles count="1" defaultTableStyle="TableStyleMedium2" defaultPivotStyle="PivotStyleLight16">
    <tableStyle name="Table Style 1" pivot="0" count="1" xr9:uid="{00000000-0011-0000-FFFF-FFFF00000000}">
      <tableStyleElement type="firstRowStripe" dxfId="0"/>
    </tableStyle>
  </tableStyles>
  <colors>
    <mruColors>
      <color rgb="FF00BCEF"/>
      <color rgb="FF008CD1"/>
      <color rgb="FFEEF1F1"/>
      <color rgb="FFEEEEF1"/>
      <color rgb="FF0073CF"/>
      <color rgb="FFA6A6A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&#65279;<?xml version="1.0" encoding="utf-8"?><Relationships xmlns="http://schemas.openxmlformats.org/package/2006/relationships"><Relationship Type="http://schemas.openxmlformats.org/officeDocument/2006/relationships/customXml" Target="../customXml/item3.xml" Id="rId8" /><Relationship Type="http://schemas.openxmlformats.org/officeDocument/2006/relationships/theme" Target="theme/theme1.xml" Id="rId3" /><Relationship Type="http://schemas.openxmlformats.org/officeDocument/2006/relationships/worksheet" Target="worksheets/sheet2.xml" Id="rId2" /><Relationship Type="http://schemas.openxmlformats.org/officeDocument/2006/relationships/worksheet" Target="worksheets/sheet1.xml" Id="rId1" /><Relationship Type="http://schemas.openxmlformats.org/officeDocument/2006/relationships/customXml" Target="../customXml/item1.xml" Id="rId6" /><Relationship Type="http://schemas.openxmlformats.org/officeDocument/2006/relationships/sharedStrings" Target="sharedStrings.xml" Id="rId5" /><Relationship Type="http://schemas.openxmlformats.org/officeDocument/2006/relationships/styles" Target="styles.xml" Id="rId4" /><Relationship Type="http://schemas.openxmlformats.org/officeDocument/2006/relationships/customXml" Target="../customXml/item4.xml" Id="rId9" /><Relationship Type="http://schemas.openxmlformats.org/officeDocument/2006/relationships/customXml" Target="/customXML/item5.xml" Id="R9e4eea6cfb734429" /></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V18"/>
  <sheetViews>
    <sheetView tabSelected="1" view="pageLayout" zoomScale="85" zoomScaleNormal="100" zoomScalePageLayoutView="85" workbookViewId="0">
      <selection activeCell="D22" sqref="D22"/>
    </sheetView>
  </sheetViews>
  <sheetFormatPr defaultColWidth="8.85546875" defaultRowHeight="15" x14ac:dyDescent="0.25"/>
  <sheetData>
    <row r="1" spans="1:22" ht="15.75" x14ac:dyDescent="0.25">
      <c r="A1" s="36" t="s">
        <v>0</v>
      </c>
      <c r="B1" s="36"/>
      <c r="C1" s="36"/>
      <c r="D1" s="36"/>
      <c r="E1" s="36"/>
      <c r="F1" s="36"/>
      <c r="G1" s="36"/>
      <c r="H1" s="36"/>
      <c r="I1" s="36"/>
      <c r="J1" s="36"/>
      <c r="K1" s="36"/>
      <c r="L1" s="36"/>
      <c r="M1" s="36"/>
      <c r="N1" s="36"/>
      <c r="O1" s="36"/>
      <c r="P1" s="36"/>
      <c r="Q1" s="36"/>
      <c r="R1" s="36"/>
      <c r="S1" s="36"/>
      <c r="T1" s="36"/>
      <c r="U1" s="36"/>
      <c r="V1" s="36"/>
    </row>
    <row r="2" spans="1:22" s="26" customFormat="1" ht="7.15" customHeight="1" x14ac:dyDescent="0.25"/>
    <row r="3" spans="1:22" ht="15.75" customHeight="1" x14ac:dyDescent="0.25">
      <c r="A3" s="24" t="s">
        <v>1</v>
      </c>
      <c r="B3" s="24"/>
      <c r="C3" s="24"/>
      <c r="D3" s="24"/>
      <c r="E3" s="24"/>
      <c r="F3" s="24"/>
      <c r="G3" s="24"/>
      <c r="H3" s="24"/>
      <c r="I3" s="24"/>
      <c r="J3" s="24"/>
      <c r="K3" s="24"/>
      <c r="L3" s="24"/>
      <c r="M3" s="24"/>
      <c r="N3" s="24"/>
      <c r="O3" s="24"/>
      <c r="P3" s="24"/>
      <c r="Q3" s="24"/>
      <c r="R3" s="24"/>
      <c r="S3" s="24"/>
      <c r="T3" s="24"/>
      <c r="U3" s="24"/>
      <c r="V3" s="24"/>
    </row>
    <row r="4" spans="1:22" x14ac:dyDescent="0.25">
      <c r="B4" s="27"/>
      <c r="C4" s="27"/>
      <c r="D4" s="28" t="s">
        <v>2</v>
      </c>
      <c r="E4" s="28"/>
      <c r="F4" s="28"/>
      <c r="G4" s="28" t="s">
        <v>3</v>
      </c>
      <c r="H4" s="28"/>
      <c r="I4" s="28"/>
      <c r="J4" s="28"/>
    </row>
    <row r="5" spans="1:22" x14ac:dyDescent="0.25">
      <c r="B5" s="29" t="s">
        <v>4</v>
      </c>
      <c r="C5" s="29"/>
      <c r="D5" s="25" t="s">
        <v>72</v>
      </c>
      <c r="E5" s="25"/>
      <c r="F5" s="25"/>
      <c r="G5" s="25" t="s">
        <v>73</v>
      </c>
      <c r="H5" s="25"/>
      <c r="I5" s="25"/>
      <c r="J5" s="25"/>
    </row>
    <row r="6" spans="1:22" ht="15" customHeight="1" x14ac:dyDescent="0.25">
      <c r="B6" s="30" t="s">
        <v>5</v>
      </c>
      <c r="C6" s="31"/>
      <c r="D6" s="25" t="s">
        <v>8</v>
      </c>
      <c r="E6" s="25"/>
      <c r="F6" s="25"/>
      <c r="G6" s="25" t="s">
        <v>9</v>
      </c>
      <c r="H6" s="25"/>
      <c r="I6" s="25"/>
      <c r="J6" s="25"/>
      <c r="K6" s="1"/>
    </row>
    <row r="7" spans="1:22" ht="15" customHeight="1" x14ac:dyDescent="0.25">
      <c r="B7" s="32"/>
      <c r="C7" s="33"/>
      <c r="D7" s="25" t="s">
        <v>70</v>
      </c>
      <c r="E7" s="25"/>
      <c r="F7" s="25"/>
      <c r="G7" s="25" t="s">
        <v>10</v>
      </c>
      <c r="H7" s="25"/>
      <c r="I7" s="25"/>
      <c r="J7" s="25"/>
      <c r="K7" s="1"/>
    </row>
    <row r="8" spans="1:22" ht="15" customHeight="1" x14ac:dyDescent="0.25">
      <c r="B8" s="34"/>
      <c r="C8" s="35"/>
      <c r="D8" s="25" t="s">
        <v>6</v>
      </c>
      <c r="E8" s="25"/>
      <c r="F8" s="25"/>
      <c r="G8" s="25" t="s">
        <v>7</v>
      </c>
      <c r="H8" s="25"/>
      <c r="I8" s="25"/>
      <c r="J8" s="25"/>
      <c r="K8" s="1"/>
    </row>
    <row r="9" spans="1:22" x14ac:dyDescent="0.25">
      <c r="B9" s="29" t="s">
        <v>11</v>
      </c>
      <c r="C9" s="29"/>
      <c r="D9" s="25" t="s">
        <v>12</v>
      </c>
      <c r="E9" s="25"/>
      <c r="F9" s="25"/>
      <c r="G9" s="25" t="s">
        <v>13</v>
      </c>
      <c r="H9" s="25"/>
      <c r="I9" s="25"/>
      <c r="J9" s="25"/>
    </row>
    <row r="10" spans="1:22" s="26" customFormat="1" ht="7.15" customHeight="1" x14ac:dyDescent="0.25"/>
    <row r="11" spans="1:22" ht="15.75" customHeight="1" x14ac:dyDescent="0.25">
      <c r="A11" s="24" t="s">
        <v>14</v>
      </c>
      <c r="B11" s="24"/>
      <c r="C11" s="24"/>
      <c r="D11" s="24"/>
      <c r="E11" s="24"/>
      <c r="F11" s="24"/>
      <c r="G11" s="24"/>
      <c r="H11" s="24"/>
      <c r="I11" s="24"/>
      <c r="J11" s="24"/>
      <c r="K11" s="24"/>
      <c r="L11" s="24"/>
      <c r="M11" s="24"/>
      <c r="N11" s="24"/>
      <c r="O11" s="24"/>
      <c r="P11" s="24"/>
      <c r="Q11" s="24"/>
      <c r="R11" s="24"/>
      <c r="S11" s="24"/>
      <c r="T11" s="24"/>
      <c r="U11" s="24"/>
      <c r="V11" s="24"/>
    </row>
    <row r="12" spans="1:22" x14ac:dyDescent="0.25">
      <c r="A12" s="37" t="s">
        <v>71</v>
      </c>
      <c r="B12" s="37"/>
      <c r="C12" s="37"/>
      <c r="D12" s="37"/>
      <c r="E12" s="37"/>
      <c r="F12" s="37"/>
      <c r="G12" s="37"/>
      <c r="H12" s="37"/>
      <c r="I12" s="37"/>
      <c r="J12" s="37"/>
      <c r="K12" s="37"/>
      <c r="L12" s="37"/>
      <c r="M12" s="37"/>
      <c r="N12" s="37"/>
      <c r="O12" s="37"/>
      <c r="P12" s="37"/>
      <c r="Q12" s="37"/>
      <c r="R12" s="37"/>
      <c r="S12" s="37"/>
      <c r="T12" s="37"/>
      <c r="U12" s="37"/>
      <c r="V12" s="37"/>
    </row>
    <row r="13" spans="1:22" s="26" customFormat="1" ht="7.15" customHeight="1" x14ac:dyDescent="0.25"/>
    <row r="14" spans="1:22" ht="15.75" customHeight="1" x14ac:dyDescent="0.25">
      <c r="A14" s="24" t="s">
        <v>15</v>
      </c>
      <c r="B14" s="24"/>
      <c r="C14" s="24"/>
      <c r="D14" s="24"/>
      <c r="E14" s="24"/>
      <c r="F14" s="24"/>
      <c r="G14" s="24"/>
      <c r="H14" s="24"/>
      <c r="I14" s="24"/>
      <c r="J14" s="24"/>
      <c r="K14" s="24"/>
      <c r="L14" s="24"/>
      <c r="M14" s="24"/>
      <c r="N14" s="24"/>
      <c r="O14" s="24"/>
      <c r="P14" s="24"/>
      <c r="Q14" s="24"/>
      <c r="R14" s="24"/>
      <c r="S14" s="24"/>
      <c r="T14" s="24"/>
      <c r="U14" s="24"/>
      <c r="V14" s="24"/>
    </row>
    <row r="15" spans="1:22" ht="15" customHeight="1" x14ac:dyDescent="0.25">
      <c r="A15" s="23" t="s">
        <v>16</v>
      </c>
      <c r="B15" s="23"/>
      <c r="C15" s="23"/>
      <c r="D15" s="23"/>
      <c r="E15" s="23"/>
      <c r="F15" s="23"/>
      <c r="G15" s="23"/>
      <c r="H15" s="23"/>
      <c r="I15" s="23"/>
      <c r="J15" s="23"/>
      <c r="K15" s="23"/>
      <c r="L15" s="23"/>
      <c r="M15" s="23"/>
      <c r="N15" s="23"/>
      <c r="O15" s="23"/>
      <c r="P15" s="23"/>
      <c r="Q15" s="23"/>
      <c r="R15" s="23"/>
      <c r="S15" s="23"/>
      <c r="T15" s="23"/>
      <c r="U15" s="23"/>
      <c r="V15" s="23"/>
    </row>
    <row r="18" spans="3:16" x14ac:dyDescent="0.25">
      <c r="C18" s="19"/>
      <c r="D18" s="19"/>
      <c r="E18" s="19"/>
      <c r="F18" s="19"/>
      <c r="G18" s="19"/>
      <c r="H18" s="19"/>
      <c r="I18" s="19"/>
      <c r="J18" s="19"/>
      <c r="K18" s="19"/>
      <c r="L18" s="19"/>
      <c r="M18" s="19"/>
      <c r="N18" s="19"/>
      <c r="O18" s="19"/>
      <c r="P18" s="19"/>
    </row>
  </sheetData>
  <mergeCells count="25">
    <mergeCell ref="B6:C8"/>
    <mergeCell ref="A1:V1"/>
    <mergeCell ref="A11:V11"/>
    <mergeCell ref="A12:V12"/>
    <mergeCell ref="A14:V14"/>
    <mergeCell ref="A2:XFD2"/>
    <mergeCell ref="G7:J7"/>
    <mergeCell ref="D8:F8"/>
    <mergeCell ref="G8:J8"/>
    <mergeCell ref="A15:V15"/>
    <mergeCell ref="A3:V3"/>
    <mergeCell ref="G9:J9"/>
    <mergeCell ref="A13:XFD13"/>
    <mergeCell ref="A10:XFD10"/>
    <mergeCell ref="B4:C4"/>
    <mergeCell ref="D4:F4"/>
    <mergeCell ref="G4:J4"/>
    <mergeCell ref="B5:C5"/>
    <mergeCell ref="D5:F5"/>
    <mergeCell ref="G5:J5"/>
    <mergeCell ref="B9:C9"/>
    <mergeCell ref="D9:F9"/>
    <mergeCell ref="D6:F6"/>
    <mergeCell ref="G6:J6"/>
    <mergeCell ref="D7:F7"/>
  </mergeCells>
  <pageMargins left="0.6692913385826772" right="0.6692913385826772" top="1.0236220472440944" bottom="0.82677165354330717" header="0.31496062992125984" footer="0.31496062992125984"/>
  <pageSetup paperSize="8" orientation="landscape" horizontalDpi="1200" verticalDpi="1200" r:id="rId1"/>
  <headerFooter>
    <oddHeader>&amp;L&amp;K0073CFDocument Number: A13853
Version: 3.0
Published: 10/03/2026&amp;C&amp;"-,Bold"&amp;16&amp;K0073CFMTM ENGINEERING &amp;&amp; DESIGN COMPETENCY 
MATRIX INFORMATION SHEET&amp;R&amp;G</oddHeader>
    <oddFooter>&amp;L&amp;K0073CF  &amp;"-,Bold"UNCONTROLLED WHEN PRINTED&amp;"-,Regular"    
  Classification: OFFICAL Internal&amp;R&amp;K0073CFPage &amp;P of &amp;N</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L34"/>
  <sheetViews>
    <sheetView zoomScale="85" zoomScaleNormal="85" workbookViewId="0">
      <selection activeCell="AN17" sqref="AN17"/>
    </sheetView>
  </sheetViews>
  <sheetFormatPr defaultColWidth="3.85546875" defaultRowHeight="15" x14ac:dyDescent="0.25"/>
  <cols>
    <col min="1" max="1" width="40.28515625" customWidth="1"/>
    <col min="3" max="38" width="4.85546875" customWidth="1"/>
  </cols>
  <sheetData>
    <row r="1" spans="1:38" ht="18.75" customHeight="1" thickBot="1" x14ac:dyDescent="0.3">
      <c r="A1" s="51" t="s">
        <v>17</v>
      </c>
      <c r="B1" s="51"/>
      <c r="C1" s="51"/>
      <c r="D1" s="51"/>
      <c r="E1" s="51"/>
      <c r="F1" s="51"/>
      <c r="G1" s="51"/>
      <c r="H1" s="51"/>
      <c r="I1" s="51"/>
      <c r="J1" s="51"/>
      <c r="K1" s="51"/>
      <c r="L1" s="51"/>
      <c r="M1" s="51"/>
      <c r="N1" s="51"/>
      <c r="O1" s="51"/>
      <c r="P1" s="51"/>
      <c r="Q1" s="51"/>
      <c r="R1" s="51"/>
      <c r="S1" s="51"/>
      <c r="T1" s="51"/>
      <c r="U1" s="51"/>
      <c r="V1" s="51"/>
      <c r="W1" s="51"/>
      <c r="X1" s="51"/>
      <c r="Y1" s="51"/>
      <c r="Z1" s="51"/>
      <c r="AA1" s="51"/>
      <c r="AB1" s="51"/>
      <c r="AC1" s="51"/>
      <c r="AD1" s="51"/>
      <c r="AE1" s="51"/>
      <c r="AF1" s="51"/>
      <c r="AG1" s="51"/>
      <c r="AH1" s="51"/>
      <c r="AI1" s="51"/>
      <c r="AJ1" s="51"/>
      <c r="AK1" s="51"/>
      <c r="AL1" s="51"/>
    </row>
    <row r="2" spans="1:38" ht="15.75" customHeight="1" thickBot="1" x14ac:dyDescent="0.3">
      <c r="A2" s="39" t="s">
        <v>18</v>
      </c>
      <c r="B2" s="40" t="s">
        <v>19</v>
      </c>
      <c r="C2" s="41" t="s">
        <v>20</v>
      </c>
      <c r="D2" s="41"/>
      <c r="E2" s="41"/>
      <c r="F2" s="41"/>
      <c r="G2" s="41"/>
      <c r="H2" s="41"/>
      <c r="I2" s="41"/>
      <c r="J2" s="41"/>
      <c r="K2" s="42" t="s">
        <v>21</v>
      </c>
      <c r="L2" s="42"/>
      <c r="M2" s="42"/>
      <c r="N2" s="42"/>
      <c r="O2" s="42" t="s">
        <v>22</v>
      </c>
      <c r="P2" s="42"/>
      <c r="Q2" s="42"/>
      <c r="R2" s="42"/>
      <c r="S2" s="42" t="s">
        <v>23</v>
      </c>
      <c r="T2" s="42"/>
      <c r="U2" s="42"/>
      <c r="V2" s="42"/>
      <c r="W2" s="42" t="s">
        <v>24</v>
      </c>
      <c r="X2" s="42"/>
      <c r="Y2" s="42"/>
      <c r="Z2" s="42"/>
      <c r="AA2" s="42" t="s">
        <v>25</v>
      </c>
      <c r="AB2" s="42"/>
      <c r="AC2" s="42"/>
      <c r="AD2" s="42"/>
      <c r="AE2" s="42"/>
      <c r="AF2" s="42"/>
      <c r="AG2" s="42"/>
      <c r="AH2" s="42"/>
      <c r="AI2" s="42"/>
      <c r="AJ2" s="42"/>
      <c r="AK2" s="42"/>
      <c r="AL2" s="42"/>
    </row>
    <row r="3" spans="1:38" ht="33" customHeight="1" thickBot="1" x14ac:dyDescent="0.3">
      <c r="A3" s="39"/>
      <c r="B3" s="40"/>
      <c r="C3" s="41" t="s">
        <v>26</v>
      </c>
      <c r="D3" s="41"/>
      <c r="E3" s="41"/>
      <c r="F3" s="41"/>
      <c r="G3" s="41" t="s">
        <v>27</v>
      </c>
      <c r="H3" s="41"/>
      <c r="I3" s="41"/>
      <c r="J3" s="41"/>
      <c r="K3" s="42"/>
      <c r="L3" s="42"/>
      <c r="M3" s="42"/>
      <c r="N3" s="42"/>
      <c r="O3" s="42"/>
      <c r="P3" s="42"/>
      <c r="Q3" s="42"/>
      <c r="R3" s="42"/>
      <c r="S3" s="42"/>
      <c r="T3" s="42"/>
      <c r="U3" s="42"/>
      <c r="V3" s="42"/>
      <c r="W3" s="42"/>
      <c r="X3" s="42"/>
      <c r="Y3" s="42"/>
      <c r="Z3" s="42"/>
      <c r="AA3" s="42" t="s">
        <v>28</v>
      </c>
      <c r="AB3" s="42"/>
      <c r="AC3" s="42"/>
      <c r="AD3" s="42"/>
      <c r="AE3" s="42" t="s">
        <v>29</v>
      </c>
      <c r="AF3" s="42"/>
      <c r="AG3" s="42"/>
      <c r="AH3" s="42"/>
      <c r="AI3" s="42" t="s">
        <v>30</v>
      </c>
      <c r="AJ3" s="42"/>
      <c r="AK3" s="42"/>
      <c r="AL3" s="42"/>
    </row>
    <row r="4" spans="1:38" ht="129.75" customHeight="1" thickBot="1" x14ac:dyDescent="0.3">
      <c r="A4" s="39"/>
      <c r="B4" s="40"/>
      <c r="C4" s="9" t="s">
        <v>31</v>
      </c>
      <c r="D4" s="9" t="s">
        <v>32</v>
      </c>
      <c r="E4" s="9" t="s">
        <v>64</v>
      </c>
      <c r="F4" s="9" t="s">
        <v>33</v>
      </c>
      <c r="G4" s="9" t="s">
        <v>31</v>
      </c>
      <c r="H4" s="9" t="s">
        <v>32</v>
      </c>
      <c r="I4" s="9" t="s">
        <v>64</v>
      </c>
      <c r="J4" s="9" t="s">
        <v>33</v>
      </c>
      <c r="K4" s="10" t="s">
        <v>31</v>
      </c>
      <c r="L4" s="10" t="s">
        <v>65</v>
      </c>
      <c r="M4" s="9" t="s">
        <v>64</v>
      </c>
      <c r="N4" s="10" t="s">
        <v>33</v>
      </c>
      <c r="O4" s="10" t="s">
        <v>31</v>
      </c>
      <c r="P4" s="10" t="s">
        <v>32</v>
      </c>
      <c r="Q4" s="9" t="s">
        <v>64</v>
      </c>
      <c r="R4" s="10" t="s">
        <v>33</v>
      </c>
      <c r="S4" s="10" t="s">
        <v>31</v>
      </c>
      <c r="T4" s="10" t="s">
        <v>32</v>
      </c>
      <c r="U4" s="9" t="s">
        <v>64</v>
      </c>
      <c r="V4" s="10" t="s">
        <v>33</v>
      </c>
      <c r="W4" s="10" t="s">
        <v>31</v>
      </c>
      <c r="X4" s="9" t="s">
        <v>32</v>
      </c>
      <c r="Y4" s="9" t="s">
        <v>64</v>
      </c>
      <c r="Z4" s="9" t="s">
        <v>33</v>
      </c>
      <c r="AA4" s="9" t="s">
        <v>31</v>
      </c>
      <c r="AB4" s="9" t="s">
        <v>32</v>
      </c>
      <c r="AC4" s="9" t="s">
        <v>64</v>
      </c>
      <c r="AD4" s="9" t="s">
        <v>33</v>
      </c>
      <c r="AE4" s="9" t="s">
        <v>31</v>
      </c>
      <c r="AF4" s="9" t="s">
        <v>32</v>
      </c>
      <c r="AG4" s="9" t="s">
        <v>64</v>
      </c>
      <c r="AH4" s="9" t="s">
        <v>33</v>
      </c>
      <c r="AI4" s="9" t="s">
        <v>31</v>
      </c>
      <c r="AJ4" s="9" t="s">
        <v>32</v>
      </c>
      <c r="AK4" s="9" t="s">
        <v>64</v>
      </c>
      <c r="AL4" s="9" t="s">
        <v>33</v>
      </c>
    </row>
    <row r="5" spans="1:38" ht="15.75" thickBot="1" x14ac:dyDescent="0.3">
      <c r="A5" s="38" t="s">
        <v>34</v>
      </c>
      <c r="B5" s="38"/>
      <c r="C5" s="11"/>
      <c r="D5" s="11"/>
      <c r="E5" s="11" t="s">
        <v>35</v>
      </c>
      <c r="F5" s="11"/>
      <c r="G5" s="11"/>
      <c r="H5" s="11"/>
      <c r="I5" s="11" t="s">
        <v>35</v>
      </c>
      <c r="J5" s="11"/>
      <c r="K5" s="11"/>
      <c r="L5" s="11"/>
      <c r="M5" s="11" t="s">
        <v>35</v>
      </c>
      <c r="N5" s="11"/>
      <c r="O5" s="11"/>
      <c r="P5" s="11"/>
      <c r="Q5" s="11" t="s">
        <v>35</v>
      </c>
      <c r="R5" s="11"/>
      <c r="S5" s="11"/>
      <c r="T5" s="11"/>
      <c r="U5" s="11" t="s">
        <v>35</v>
      </c>
      <c r="V5" s="11"/>
      <c r="W5" s="11"/>
      <c r="X5" s="11"/>
      <c r="Y5" s="11"/>
      <c r="Z5" s="11"/>
      <c r="AA5" s="11"/>
      <c r="AB5" s="11"/>
      <c r="AC5" s="11" t="s">
        <v>35</v>
      </c>
      <c r="AD5" s="11"/>
      <c r="AE5" s="11"/>
      <c r="AF5" s="11"/>
      <c r="AG5" s="11" t="s">
        <v>35</v>
      </c>
      <c r="AH5" s="11"/>
      <c r="AI5" s="11"/>
      <c r="AJ5" s="11"/>
      <c r="AK5" s="11" t="s">
        <v>35</v>
      </c>
      <c r="AL5" s="11"/>
    </row>
    <row r="6" spans="1:38" ht="26.25" thickBot="1" x14ac:dyDescent="0.3">
      <c r="A6" s="43" t="s">
        <v>36</v>
      </c>
      <c r="B6" s="43"/>
      <c r="C6" s="12" t="s">
        <v>37</v>
      </c>
      <c r="D6" s="12" t="s">
        <v>35</v>
      </c>
      <c r="E6" s="12" t="s">
        <v>35</v>
      </c>
      <c r="F6" s="12" t="s">
        <v>35</v>
      </c>
      <c r="G6" s="12" t="s">
        <v>38</v>
      </c>
      <c r="H6" s="12" t="s">
        <v>38</v>
      </c>
      <c r="I6" s="12" t="s">
        <v>38</v>
      </c>
      <c r="J6" s="12" t="s">
        <v>35</v>
      </c>
      <c r="K6" s="13" t="s">
        <v>35</v>
      </c>
      <c r="L6" s="13" t="s">
        <v>35</v>
      </c>
      <c r="M6" s="13" t="s">
        <v>35</v>
      </c>
      <c r="N6" s="13" t="s">
        <v>35</v>
      </c>
      <c r="O6" s="12" t="s">
        <v>37</v>
      </c>
      <c r="P6" s="12" t="s">
        <v>37</v>
      </c>
      <c r="Q6" s="12" t="s">
        <v>35</v>
      </c>
      <c r="R6" s="13" t="s">
        <v>35</v>
      </c>
      <c r="S6" s="13" t="s">
        <v>37</v>
      </c>
      <c r="T6" s="13" t="s">
        <v>37</v>
      </c>
      <c r="U6" s="12" t="s">
        <v>35</v>
      </c>
      <c r="V6" s="13" t="s">
        <v>35</v>
      </c>
      <c r="W6" s="13" t="s">
        <v>35</v>
      </c>
      <c r="X6" s="13" t="s">
        <v>35</v>
      </c>
      <c r="Y6" s="13" t="s">
        <v>35</v>
      </c>
      <c r="Z6" s="13" t="s">
        <v>35</v>
      </c>
      <c r="AA6" s="13" t="s">
        <v>37</v>
      </c>
      <c r="AB6" s="13" t="s">
        <v>37</v>
      </c>
      <c r="AC6" s="13" t="s">
        <v>35</v>
      </c>
      <c r="AD6" s="13" t="s">
        <v>35</v>
      </c>
      <c r="AE6" s="13" t="s">
        <v>37</v>
      </c>
      <c r="AF6" s="13" t="s">
        <v>37</v>
      </c>
      <c r="AG6" s="13" t="s">
        <v>35</v>
      </c>
      <c r="AH6" s="13" t="s">
        <v>35</v>
      </c>
      <c r="AI6" s="13" t="s">
        <v>37</v>
      </c>
      <c r="AJ6" s="13" t="s">
        <v>37</v>
      </c>
      <c r="AK6" s="13" t="s">
        <v>35</v>
      </c>
      <c r="AL6" s="13" t="s">
        <v>35</v>
      </c>
    </row>
    <row r="7" spans="1:38" ht="30.75" customHeight="1" thickBot="1" x14ac:dyDescent="0.3">
      <c r="A7" s="44" t="s">
        <v>39</v>
      </c>
      <c r="B7" s="44"/>
      <c r="C7" s="22" t="s">
        <v>67</v>
      </c>
      <c r="D7" s="14"/>
      <c r="E7" s="15"/>
      <c r="F7" s="15"/>
      <c r="G7" s="14"/>
      <c r="H7" s="14"/>
      <c r="I7" s="14"/>
      <c r="J7" s="14"/>
      <c r="K7" s="14"/>
      <c r="L7" s="14"/>
      <c r="M7" s="14"/>
      <c r="N7" s="14"/>
      <c r="O7" s="11" t="s">
        <v>37</v>
      </c>
      <c r="P7" s="11" t="s">
        <v>37</v>
      </c>
      <c r="Q7" s="11"/>
      <c r="R7" s="11"/>
      <c r="S7" s="11" t="s">
        <v>37</v>
      </c>
      <c r="T7" s="11" t="s">
        <v>37</v>
      </c>
      <c r="U7" s="11"/>
      <c r="V7" s="11"/>
      <c r="W7" s="14"/>
      <c r="X7" s="14"/>
      <c r="Y7" s="14"/>
      <c r="Z7" s="14"/>
      <c r="AA7" s="11" t="s">
        <v>37</v>
      </c>
      <c r="AB7" s="11" t="s">
        <v>37</v>
      </c>
      <c r="AC7" s="11"/>
      <c r="AD7" s="11"/>
      <c r="AE7" s="11" t="s">
        <v>37</v>
      </c>
      <c r="AF7" s="11" t="s">
        <v>37</v>
      </c>
      <c r="AG7" s="11"/>
      <c r="AH7" s="11"/>
      <c r="AI7" s="11" t="s">
        <v>37</v>
      </c>
      <c r="AJ7" s="11" t="s">
        <v>37</v>
      </c>
      <c r="AK7" s="11"/>
      <c r="AL7" s="11"/>
    </row>
    <row r="8" spans="1:38" ht="15.75" thickBot="1" x14ac:dyDescent="0.3">
      <c r="A8" s="44" t="s">
        <v>40</v>
      </c>
      <c r="B8" s="44"/>
      <c r="C8" s="11"/>
      <c r="D8" s="11"/>
      <c r="E8" s="16"/>
      <c r="F8" s="16"/>
      <c r="G8" s="11"/>
      <c r="H8" s="11"/>
      <c r="I8" s="11"/>
      <c r="J8" s="11"/>
      <c r="K8" s="11"/>
      <c r="L8" s="11"/>
      <c r="M8" s="11"/>
      <c r="N8" s="11"/>
      <c r="O8" s="11"/>
      <c r="P8" s="11"/>
      <c r="Q8" s="11"/>
      <c r="R8" s="11"/>
      <c r="S8" s="11"/>
      <c r="T8" s="11"/>
      <c r="U8" s="11"/>
      <c r="V8" s="11"/>
      <c r="W8" s="11" t="s">
        <v>35</v>
      </c>
      <c r="X8" s="11" t="s">
        <v>35</v>
      </c>
      <c r="Y8" s="11" t="s">
        <v>35</v>
      </c>
      <c r="Z8" s="11"/>
      <c r="AA8" s="11"/>
      <c r="AB8" s="11"/>
      <c r="AC8" s="11"/>
      <c r="AD8" s="11"/>
      <c r="AE8" s="11"/>
      <c r="AF8" s="11"/>
      <c r="AG8" s="11"/>
      <c r="AH8" s="11"/>
      <c r="AI8" s="11"/>
      <c r="AJ8" s="11"/>
      <c r="AK8" s="11"/>
      <c r="AL8" s="11"/>
    </row>
    <row r="9" spans="1:38" ht="15.75" thickBot="1" x14ac:dyDescent="0.3">
      <c r="A9" s="45" t="s">
        <v>41</v>
      </c>
      <c r="B9" s="45"/>
      <c r="C9" s="12" t="s">
        <v>35</v>
      </c>
      <c r="D9" s="12" t="s">
        <v>35</v>
      </c>
      <c r="E9" s="12" t="s">
        <v>35</v>
      </c>
      <c r="F9" s="12" t="s">
        <v>35</v>
      </c>
      <c r="G9" s="12" t="s">
        <v>35</v>
      </c>
      <c r="H9" s="12" t="s">
        <v>35</v>
      </c>
      <c r="I9" s="12" t="s">
        <v>35</v>
      </c>
      <c r="J9" s="12" t="s">
        <v>35</v>
      </c>
      <c r="K9" s="13" t="s">
        <v>35</v>
      </c>
      <c r="L9" s="13" t="s">
        <v>35</v>
      </c>
      <c r="M9" s="13" t="s">
        <v>35</v>
      </c>
      <c r="N9" s="13" t="s">
        <v>35</v>
      </c>
      <c r="O9" s="13" t="s">
        <v>35</v>
      </c>
      <c r="P9" s="13" t="s">
        <v>35</v>
      </c>
      <c r="Q9" s="13" t="s">
        <v>35</v>
      </c>
      <c r="R9" s="13" t="s">
        <v>35</v>
      </c>
      <c r="S9" s="13" t="s">
        <v>35</v>
      </c>
      <c r="T9" s="13" t="s">
        <v>35</v>
      </c>
      <c r="U9" s="13" t="s">
        <v>35</v>
      </c>
      <c r="V9" s="13" t="s">
        <v>35</v>
      </c>
      <c r="W9" s="13" t="s">
        <v>35</v>
      </c>
      <c r="X9" s="13" t="s">
        <v>35</v>
      </c>
      <c r="Y9" s="13" t="s">
        <v>35</v>
      </c>
      <c r="Z9" s="13" t="s">
        <v>35</v>
      </c>
      <c r="AA9" s="13" t="s">
        <v>35</v>
      </c>
      <c r="AB9" s="13" t="s">
        <v>35</v>
      </c>
      <c r="AC9" s="13" t="s">
        <v>35</v>
      </c>
      <c r="AD9" s="13" t="s">
        <v>35</v>
      </c>
      <c r="AE9" s="13" t="s">
        <v>35</v>
      </c>
      <c r="AF9" s="13" t="s">
        <v>35</v>
      </c>
      <c r="AG9" s="13" t="s">
        <v>35</v>
      </c>
      <c r="AH9" s="13" t="s">
        <v>35</v>
      </c>
      <c r="AI9" s="13" t="s">
        <v>35</v>
      </c>
      <c r="AJ9" s="13" t="s">
        <v>35</v>
      </c>
      <c r="AK9" s="13" t="s">
        <v>35</v>
      </c>
      <c r="AL9" s="13" t="s">
        <v>35</v>
      </c>
    </row>
    <row r="10" spans="1:38" ht="15.75" thickBot="1" x14ac:dyDescent="0.3">
      <c r="A10" s="44" t="s">
        <v>42</v>
      </c>
      <c r="B10" s="44"/>
      <c r="C10" s="11" t="s">
        <v>35</v>
      </c>
      <c r="D10" s="11" t="s">
        <v>35</v>
      </c>
      <c r="E10" s="11" t="s">
        <v>35</v>
      </c>
      <c r="F10" s="11" t="s">
        <v>35</v>
      </c>
      <c r="G10" s="11" t="s">
        <v>35</v>
      </c>
      <c r="H10" s="11" t="s">
        <v>35</v>
      </c>
      <c r="I10" s="11" t="s">
        <v>35</v>
      </c>
      <c r="J10" s="11" t="s">
        <v>35</v>
      </c>
      <c r="K10" s="11" t="s">
        <v>35</v>
      </c>
      <c r="L10" s="11" t="s">
        <v>35</v>
      </c>
      <c r="M10" s="11" t="s">
        <v>35</v>
      </c>
      <c r="N10" s="11" t="s">
        <v>35</v>
      </c>
      <c r="O10" s="11" t="s">
        <v>35</v>
      </c>
      <c r="P10" s="11" t="s">
        <v>35</v>
      </c>
      <c r="Q10" s="11" t="s">
        <v>35</v>
      </c>
      <c r="R10" s="11" t="s">
        <v>35</v>
      </c>
      <c r="S10" s="11" t="s">
        <v>35</v>
      </c>
      <c r="T10" s="11" t="s">
        <v>35</v>
      </c>
      <c r="U10" s="11" t="s">
        <v>35</v>
      </c>
      <c r="V10" s="11" t="s">
        <v>35</v>
      </c>
      <c r="W10" s="11" t="s">
        <v>35</v>
      </c>
      <c r="X10" s="11" t="s">
        <v>35</v>
      </c>
      <c r="Y10" s="11" t="s">
        <v>35</v>
      </c>
      <c r="Z10" s="11" t="s">
        <v>35</v>
      </c>
      <c r="AA10" s="11" t="s">
        <v>35</v>
      </c>
      <c r="AB10" s="11" t="s">
        <v>35</v>
      </c>
      <c r="AC10" s="11" t="s">
        <v>35</v>
      </c>
      <c r="AD10" s="11" t="s">
        <v>35</v>
      </c>
      <c r="AE10" s="11" t="s">
        <v>35</v>
      </c>
      <c r="AF10" s="11" t="s">
        <v>35</v>
      </c>
      <c r="AG10" s="11" t="s">
        <v>35</v>
      </c>
      <c r="AH10" s="11" t="s">
        <v>35</v>
      </c>
      <c r="AI10" s="11" t="s">
        <v>35</v>
      </c>
      <c r="AJ10" s="11" t="s">
        <v>35</v>
      </c>
      <c r="AK10" s="11" t="s">
        <v>35</v>
      </c>
      <c r="AL10" s="11" t="s">
        <v>35</v>
      </c>
    </row>
    <row r="11" spans="1:38" ht="15.75" thickBot="1" x14ac:dyDescent="0.3">
      <c r="A11" s="48" t="s">
        <v>43</v>
      </c>
      <c r="B11" s="48"/>
      <c r="C11" s="21" t="s">
        <v>35</v>
      </c>
      <c r="D11" s="21" t="s">
        <v>35</v>
      </c>
      <c r="E11" s="21" t="s">
        <v>35</v>
      </c>
      <c r="F11" s="21" t="s">
        <v>35</v>
      </c>
      <c r="G11" s="21" t="s">
        <v>35</v>
      </c>
      <c r="H11" s="21" t="s">
        <v>35</v>
      </c>
      <c r="I11" s="21" t="s">
        <v>35</v>
      </c>
      <c r="J11" s="21" t="s">
        <v>35</v>
      </c>
      <c r="K11" s="21" t="s">
        <v>35</v>
      </c>
      <c r="L11" s="21" t="s">
        <v>35</v>
      </c>
      <c r="M11" s="21" t="s">
        <v>35</v>
      </c>
      <c r="N11" s="21" t="s">
        <v>35</v>
      </c>
      <c r="O11" s="21" t="s">
        <v>35</v>
      </c>
      <c r="P11" s="21" t="s">
        <v>35</v>
      </c>
      <c r="Q11" s="21" t="s">
        <v>35</v>
      </c>
      <c r="R11" s="21" t="s">
        <v>35</v>
      </c>
      <c r="S11" s="21" t="s">
        <v>35</v>
      </c>
      <c r="T11" s="21" t="s">
        <v>35</v>
      </c>
      <c r="U11" s="21" t="s">
        <v>35</v>
      </c>
      <c r="V11" s="21" t="s">
        <v>35</v>
      </c>
      <c r="W11" s="21" t="s">
        <v>35</v>
      </c>
      <c r="X11" s="21" t="s">
        <v>35</v>
      </c>
      <c r="Y11" s="21" t="s">
        <v>35</v>
      </c>
      <c r="Z11" s="21" t="s">
        <v>35</v>
      </c>
      <c r="AA11" s="13" t="s">
        <v>35</v>
      </c>
      <c r="AB11" s="13" t="s">
        <v>35</v>
      </c>
      <c r="AC11" s="13" t="s">
        <v>35</v>
      </c>
      <c r="AD11" s="13" t="s">
        <v>35</v>
      </c>
      <c r="AE11" s="13" t="s">
        <v>35</v>
      </c>
      <c r="AF11" s="13" t="s">
        <v>35</v>
      </c>
      <c r="AG11" s="13" t="s">
        <v>35</v>
      </c>
      <c r="AH11" s="13" t="s">
        <v>35</v>
      </c>
      <c r="AI11" s="13" t="s">
        <v>35</v>
      </c>
      <c r="AJ11" s="13" t="s">
        <v>35</v>
      </c>
      <c r="AK11" s="13" t="s">
        <v>35</v>
      </c>
      <c r="AL11" s="13" t="s">
        <v>35</v>
      </c>
    </row>
    <row r="12" spans="1:38" ht="15.75" thickBot="1" x14ac:dyDescent="0.3">
      <c r="A12" s="47" t="s">
        <v>44</v>
      </c>
      <c r="B12" s="47"/>
      <c r="C12" s="47"/>
      <c r="D12" s="47"/>
      <c r="E12" s="47"/>
      <c r="F12" s="47"/>
      <c r="G12" s="47"/>
      <c r="H12" s="47"/>
      <c r="I12" s="47"/>
      <c r="J12" s="47"/>
      <c r="K12" s="47"/>
      <c r="L12" s="47"/>
      <c r="M12" s="47"/>
      <c r="N12" s="47"/>
      <c r="O12" s="47"/>
      <c r="P12" s="47"/>
      <c r="Q12" s="47"/>
      <c r="R12" s="47"/>
      <c r="S12" s="47"/>
      <c r="T12" s="47"/>
      <c r="U12" s="47"/>
      <c r="V12" s="47"/>
      <c r="W12" s="47"/>
      <c r="X12" s="47"/>
      <c r="Y12" s="47"/>
      <c r="Z12" s="47"/>
      <c r="AA12" s="47"/>
      <c r="AB12" s="47"/>
      <c r="AC12" s="47"/>
      <c r="AD12" s="47"/>
      <c r="AE12" s="47"/>
      <c r="AF12" s="47"/>
      <c r="AG12" s="47"/>
      <c r="AH12" s="47"/>
      <c r="AI12" s="47"/>
      <c r="AJ12" s="47"/>
      <c r="AK12" s="47"/>
      <c r="AL12" s="47"/>
    </row>
    <row r="13" spans="1:38" ht="29.25" customHeight="1" thickBot="1" x14ac:dyDescent="0.3">
      <c r="A13" s="45" t="s">
        <v>45</v>
      </c>
      <c r="B13" s="45"/>
      <c r="C13" s="12" t="s">
        <v>46</v>
      </c>
      <c r="D13" s="12"/>
      <c r="E13" s="12"/>
      <c r="F13" s="12"/>
      <c r="G13" s="12" t="s">
        <v>46</v>
      </c>
      <c r="H13" s="12"/>
      <c r="I13" s="12"/>
      <c r="J13" s="12"/>
      <c r="K13" s="13" t="s">
        <v>35</v>
      </c>
      <c r="L13" s="13"/>
      <c r="M13" s="13"/>
      <c r="N13" s="13"/>
      <c r="O13" s="13" t="s">
        <v>35</v>
      </c>
      <c r="P13" s="13"/>
      <c r="Q13" s="13"/>
      <c r="R13" s="13"/>
      <c r="S13" s="13" t="s">
        <v>35</v>
      </c>
      <c r="T13" s="13"/>
      <c r="U13" s="13"/>
      <c r="V13" s="13"/>
      <c r="W13" s="13" t="s">
        <v>35</v>
      </c>
      <c r="X13" s="13"/>
      <c r="Y13" s="13"/>
      <c r="Z13" s="13"/>
      <c r="AA13" s="13" t="s">
        <v>35</v>
      </c>
      <c r="AB13" s="13"/>
      <c r="AC13" s="13"/>
      <c r="AD13" s="13"/>
      <c r="AE13" s="13" t="s">
        <v>35</v>
      </c>
      <c r="AF13" s="13"/>
      <c r="AG13" s="13"/>
      <c r="AH13" s="13"/>
      <c r="AI13" s="13" t="s">
        <v>35</v>
      </c>
      <c r="AJ13" s="13"/>
      <c r="AK13" s="13"/>
      <c r="AL13" s="13"/>
    </row>
    <row r="14" spans="1:38" ht="29.25" customHeight="1" thickBot="1" x14ac:dyDescent="0.3">
      <c r="A14" s="44" t="s">
        <v>47</v>
      </c>
      <c r="B14" s="44"/>
      <c r="C14" s="11"/>
      <c r="D14" s="11"/>
      <c r="E14" s="11"/>
      <c r="F14" s="11"/>
      <c r="G14" s="11"/>
      <c r="H14" s="11"/>
      <c r="I14" s="11"/>
      <c r="J14" s="11"/>
      <c r="K14" s="11"/>
      <c r="L14" s="11"/>
      <c r="M14" s="11"/>
      <c r="N14" s="11"/>
      <c r="O14" s="11" t="s">
        <v>48</v>
      </c>
      <c r="P14" s="11"/>
      <c r="Q14" s="11"/>
      <c r="R14" s="11"/>
      <c r="S14" s="11" t="s">
        <v>48</v>
      </c>
      <c r="T14" s="11"/>
      <c r="U14" s="11"/>
      <c r="V14" s="11"/>
      <c r="W14" s="18"/>
      <c r="X14" s="11"/>
      <c r="Y14" s="11"/>
      <c r="Z14" s="11"/>
      <c r="AA14" s="11" t="s">
        <v>48</v>
      </c>
      <c r="AB14" s="11"/>
      <c r="AC14" s="11"/>
      <c r="AD14" s="11"/>
      <c r="AE14" s="11" t="s">
        <v>48</v>
      </c>
      <c r="AF14" s="11"/>
      <c r="AG14" s="11"/>
      <c r="AH14" s="11"/>
      <c r="AI14" s="11" t="s">
        <v>48</v>
      </c>
      <c r="AJ14" s="11"/>
      <c r="AK14" s="11"/>
      <c r="AL14" s="11"/>
    </row>
    <row r="15" spans="1:38" ht="29.25" customHeight="1" thickBot="1" x14ac:dyDescent="0.3">
      <c r="A15" s="49" t="s">
        <v>49</v>
      </c>
      <c r="B15" s="49"/>
      <c r="C15" s="17"/>
      <c r="D15" s="17"/>
      <c r="E15" s="17"/>
      <c r="F15" s="17"/>
      <c r="G15" s="17"/>
      <c r="H15" s="17"/>
      <c r="I15" s="17"/>
      <c r="J15" s="17"/>
      <c r="K15" s="17"/>
      <c r="L15" s="17"/>
      <c r="M15" s="17"/>
      <c r="N15" s="17"/>
      <c r="O15" s="17"/>
      <c r="P15" s="13" t="s">
        <v>35</v>
      </c>
      <c r="Q15" s="17"/>
      <c r="R15" s="17"/>
      <c r="S15" s="17"/>
      <c r="T15" s="13" t="s">
        <v>35</v>
      </c>
      <c r="U15" s="17"/>
      <c r="V15" s="17"/>
      <c r="W15" s="17"/>
      <c r="X15" s="13" t="s">
        <v>35</v>
      </c>
      <c r="Y15" s="17"/>
      <c r="Z15" s="17"/>
      <c r="AA15" s="20"/>
      <c r="AB15" s="13" t="s">
        <v>35</v>
      </c>
      <c r="AC15" s="20"/>
      <c r="AD15" s="20"/>
      <c r="AE15" s="20"/>
      <c r="AF15" s="13" t="s">
        <v>35</v>
      </c>
      <c r="AG15" s="20"/>
      <c r="AH15" s="20"/>
      <c r="AI15" s="20"/>
      <c r="AJ15" s="13" t="s">
        <v>35</v>
      </c>
      <c r="AK15" s="20"/>
      <c r="AL15" s="20"/>
    </row>
    <row r="16" spans="1:38" ht="29.25" customHeight="1" thickBot="1" x14ac:dyDescent="0.3">
      <c r="A16" s="44" t="s">
        <v>50</v>
      </c>
      <c r="B16" s="44"/>
      <c r="C16" s="11"/>
      <c r="D16" s="11" t="s">
        <v>46</v>
      </c>
      <c r="E16" s="11"/>
      <c r="F16" s="11"/>
      <c r="G16" s="11"/>
      <c r="H16" s="11" t="s">
        <v>46</v>
      </c>
      <c r="I16" s="11"/>
      <c r="J16" s="11"/>
      <c r="K16" s="11"/>
      <c r="L16" s="11" t="s">
        <v>35</v>
      </c>
      <c r="M16" s="11"/>
      <c r="N16" s="11"/>
      <c r="O16" s="11"/>
      <c r="P16" s="11" t="s">
        <v>48</v>
      </c>
      <c r="Q16" s="11"/>
      <c r="R16" s="11"/>
      <c r="S16" s="11"/>
      <c r="T16" s="11" t="s">
        <v>48</v>
      </c>
      <c r="U16" s="11"/>
      <c r="V16" s="11"/>
      <c r="W16" s="11"/>
      <c r="X16" s="11"/>
      <c r="Y16" s="11"/>
      <c r="Z16" s="11"/>
      <c r="AA16" s="11"/>
      <c r="AB16" s="11"/>
      <c r="AC16" s="11" t="s">
        <v>35</v>
      </c>
      <c r="AD16" s="11"/>
      <c r="AE16" s="11"/>
      <c r="AF16" s="11"/>
      <c r="AG16" s="11" t="s">
        <v>35</v>
      </c>
      <c r="AH16" s="11"/>
      <c r="AI16" s="11"/>
      <c r="AJ16" s="11"/>
      <c r="AK16" s="11" t="s">
        <v>35</v>
      </c>
      <c r="AL16" s="11"/>
    </row>
    <row r="17" spans="1:38" ht="29.25" customHeight="1" thickBot="1" x14ac:dyDescent="0.3">
      <c r="A17" s="45" t="s">
        <v>51</v>
      </c>
      <c r="B17" s="45"/>
      <c r="C17" s="12"/>
      <c r="D17" s="12"/>
      <c r="E17" s="12" t="s">
        <v>46</v>
      </c>
      <c r="F17" s="12" t="s">
        <v>46</v>
      </c>
      <c r="G17" s="12"/>
      <c r="H17" s="12"/>
      <c r="I17" s="12" t="s">
        <v>46</v>
      </c>
      <c r="J17" s="12" t="s">
        <v>46</v>
      </c>
      <c r="K17" s="13"/>
      <c r="L17" s="13"/>
      <c r="M17" s="13" t="s">
        <v>35</v>
      </c>
      <c r="N17" s="13" t="s">
        <v>35</v>
      </c>
      <c r="O17" s="13"/>
      <c r="P17" s="13"/>
      <c r="Q17" s="13" t="s">
        <v>35</v>
      </c>
      <c r="R17" s="13" t="s">
        <v>35</v>
      </c>
      <c r="S17" s="13"/>
      <c r="T17" s="13"/>
      <c r="U17" s="13" t="s">
        <v>35</v>
      </c>
      <c r="V17" s="13" t="s">
        <v>35</v>
      </c>
      <c r="W17" s="13"/>
      <c r="X17" s="13"/>
      <c r="Y17" s="13" t="s">
        <v>35</v>
      </c>
      <c r="Z17" s="13" t="s">
        <v>35</v>
      </c>
      <c r="AA17" s="13"/>
      <c r="AB17" s="13"/>
      <c r="AC17" s="13"/>
      <c r="AD17" s="13" t="s">
        <v>35</v>
      </c>
      <c r="AE17" s="13"/>
      <c r="AF17" s="13"/>
      <c r="AG17" s="13"/>
      <c r="AH17" s="13" t="s">
        <v>35</v>
      </c>
      <c r="AI17" s="13"/>
      <c r="AJ17" s="13"/>
      <c r="AK17" s="13"/>
      <c r="AL17" s="13" t="s">
        <v>35</v>
      </c>
    </row>
    <row r="18" spans="1:38" x14ac:dyDescent="0.25">
      <c r="A18" s="2"/>
      <c r="B18" s="2"/>
      <c r="C18" s="3"/>
      <c r="D18" s="3"/>
      <c r="E18" s="3"/>
      <c r="F18" s="3"/>
      <c r="G18" s="3"/>
      <c r="H18" s="3"/>
      <c r="I18" s="3"/>
      <c r="J18" s="3"/>
      <c r="K18" s="3"/>
      <c r="L18" s="3"/>
      <c r="M18" s="3"/>
      <c r="N18" s="3"/>
      <c r="O18" s="3"/>
      <c r="P18" s="3"/>
      <c r="Q18" s="3"/>
      <c r="R18" s="3"/>
      <c r="S18" s="4"/>
      <c r="T18" s="4"/>
      <c r="U18" s="4"/>
      <c r="V18" s="4"/>
      <c r="W18" s="4"/>
      <c r="X18" s="4"/>
      <c r="Y18" s="4"/>
      <c r="Z18" s="4"/>
      <c r="AA18" s="4"/>
      <c r="AB18" s="4"/>
      <c r="AC18" s="4"/>
      <c r="AD18" s="4"/>
      <c r="AE18" s="5"/>
      <c r="AF18" s="5"/>
      <c r="AG18" s="5"/>
      <c r="AH18" s="5"/>
      <c r="AI18" s="5"/>
      <c r="AJ18" s="5"/>
      <c r="AK18" s="5"/>
      <c r="AL18" s="5"/>
    </row>
    <row r="19" spans="1:38" x14ac:dyDescent="0.25">
      <c r="A19" s="53" t="s">
        <v>52</v>
      </c>
      <c r="B19" s="53"/>
      <c r="C19" s="53"/>
      <c r="D19" s="53"/>
      <c r="E19" s="53"/>
      <c r="F19" s="53"/>
      <c r="G19" s="53"/>
      <c r="H19" s="53"/>
      <c r="I19" s="53"/>
      <c r="J19" s="53"/>
      <c r="K19" s="53"/>
      <c r="L19" s="53"/>
      <c r="M19" s="53"/>
      <c r="N19" s="53"/>
      <c r="O19" s="6"/>
      <c r="P19" s="6"/>
      <c r="Q19" s="6"/>
      <c r="R19" s="6"/>
      <c r="S19" s="7"/>
      <c r="T19" s="7"/>
      <c r="U19" s="7"/>
      <c r="V19" s="7"/>
      <c r="W19" s="7"/>
      <c r="X19" s="7"/>
      <c r="Y19" s="7"/>
      <c r="Z19" s="7"/>
      <c r="AA19" s="7"/>
      <c r="AB19" s="7"/>
      <c r="AC19" s="7"/>
      <c r="AD19" s="7"/>
      <c r="AE19" s="8"/>
      <c r="AF19" s="8"/>
      <c r="AG19" s="8"/>
      <c r="AH19" s="8"/>
      <c r="AI19" s="8"/>
      <c r="AJ19" s="8"/>
      <c r="AK19" s="8"/>
      <c r="AL19" s="8"/>
    </row>
    <row r="20" spans="1:38" x14ac:dyDescent="0.25">
      <c r="A20" s="50" t="s">
        <v>53</v>
      </c>
      <c r="B20" s="50"/>
      <c r="C20" s="50"/>
      <c r="D20" s="50"/>
      <c r="E20" s="50"/>
      <c r="F20" s="50"/>
      <c r="G20" s="50"/>
      <c r="H20" s="50"/>
      <c r="I20" s="50"/>
      <c r="J20" s="50"/>
      <c r="K20" s="50"/>
      <c r="L20" s="50"/>
      <c r="M20" s="50"/>
      <c r="N20" s="50"/>
      <c r="O20" s="6"/>
      <c r="P20" s="6"/>
      <c r="Q20" s="6"/>
      <c r="R20" s="6"/>
      <c r="S20" s="7"/>
      <c r="T20" s="7"/>
      <c r="U20" s="7"/>
      <c r="V20" s="7"/>
      <c r="W20" s="7"/>
      <c r="X20" s="7"/>
      <c r="Y20" s="7"/>
      <c r="Z20" s="7"/>
      <c r="AA20" s="7"/>
      <c r="AB20" s="7"/>
      <c r="AC20" s="7"/>
      <c r="AD20" s="7"/>
      <c r="AE20" s="8"/>
      <c r="AF20" s="8"/>
      <c r="AG20" s="8"/>
      <c r="AH20" s="8"/>
      <c r="AI20" s="8"/>
      <c r="AJ20" s="8"/>
      <c r="AK20" s="8"/>
      <c r="AL20" s="8"/>
    </row>
    <row r="21" spans="1:38" x14ac:dyDescent="0.25">
      <c r="A21" s="50"/>
      <c r="B21" s="50"/>
      <c r="C21" s="50"/>
      <c r="D21" s="50"/>
      <c r="E21" s="50"/>
      <c r="F21" s="50"/>
      <c r="G21" s="50"/>
      <c r="H21" s="50"/>
      <c r="I21" s="50"/>
      <c r="J21" s="50"/>
      <c r="K21" s="50"/>
      <c r="L21" s="50"/>
      <c r="M21" s="50"/>
      <c r="N21" s="50"/>
      <c r="O21" s="6"/>
      <c r="P21" s="6"/>
      <c r="Q21" s="6"/>
      <c r="R21" s="6"/>
      <c r="S21" s="7"/>
      <c r="T21" s="7"/>
      <c r="U21" s="7"/>
      <c r="V21" s="7"/>
      <c r="W21" s="7"/>
      <c r="X21" s="7"/>
      <c r="Y21" s="7"/>
      <c r="Z21" s="7"/>
      <c r="AA21" s="7"/>
      <c r="AB21" s="7"/>
      <c r="AC21" s="7"/>
      <c r="AD21" s="7"/>
      <c r="AE21" s="8"/>
      <c r="AF21" s="8"/>
      <c r="AG21" s="8"/>
      <c r="AH21" s="8"/>
      <c r="AI21" s="8"/>
      <c r="AJ21" s="8"/>
      <c r="AK21" s="8"/>
      <c r="AL21" s="8"/>
    </row>
    <row r="22" spans="1:38" x14ac:dyDescent="0.25">
      <c r="A22" s="53" t="s">
        <v>54</v>
      </c>
      <c r="B22" s="53"/>
      <c r="C22" s="53"/>
      <c r="D22" s="53"/>
      <c r="E22" s="53"/>
      <c r="F22" s="53"/>
      <c r="G22" s="53"/>
      <c r="H22" s="53"/>
      <c r="I22" s="53"/>
      <c r="J22" s="53"/>
      <c r="K22" s="53"/>
      <c r="L22" s="53"/>
      <c r="M22" s="53"/>
      <c r="N22" s="53"/>
      <c r="O22" s="6"/>
      <c r="P22" s="6"/>
      <c r="Q22" s="6"/>
      <c r="R22" s="6"/>
      <c r="S22" s="7"/>
      <c r="T22" s="7"/>
      <c r="U22" s="7"/>
      <c r="V22" s="7"/>
      <c r="W22" s="7"/>
      <c r="X22" s="7"/>
      <c r="Y22" s="7"/>
      <c r="Z22" s="7"/>
      <c r="AA22" s="7"/>
      <c r="AB22" s="7"/>
      <c r="AC22" s="7"/>
      <c r="AD22" s="7"/>
      <c r="AE22" s="8"/>
      <c r="AF22" s="8"/>
      <c r="AG22" s="8"/>
      <c r="AH22" s="8"/>
      <c r="AI22" s="8"/>
      <c r="AJ22" s="8"/>
      <c r="AK22" s="8"/>
      <c r="AL22" s="8"/>
    </row>
    <row r="23" spans="1:38" x14ac:dyDescent="0.25">
      <c r="A23" s="46" t="s">
        <v>55</v>
      </c>
      <c r="B23" s="46"/>
      <c r="C23" s="46"/>
      <c r="D23" s="46"/>
      <c r="E23" s="46"/>
      <c r="F23" s="46"/>
      <c r="G23" s="46"/>
      <c r="H23" s="46"/>
      <c r="I23" s="46"/>
      <c r="J23" s="46"/>
      <c r="K23" s="46"/>
      <c r="L23" s="46"/>
      <c r="M23" s="46"/>
      <c r="N23" s="46"/>
      <c r="O23" s="46"/>
      <c r="P23" s="46"/>
      <c r="Q23" s="46"/>
      <c r="R23" s="46"/>
      <c r="S23" s="46"/>
      <c r="T23" s="46"/>
      <c r="U23" s="46"/>
      <c r="V23" s="46"/>
      <c r="W23" s="46"/>
      <c r="X23" s="46"/>
      <c r="Y23" s="46"/>
      <c r="Z23" s="46"/>
      <c r="AA23" s="46"/>
      <c r="AB23" s="46"/>
      <c r="AC23" s="46"/>
      <c r="AD23" s="46"/>
      <c r="AE23" s="46"/>
      <c r="AF23" s="46"/>
      <c r="AG23" s="46"/>
      <c r="AH23" s="46"/>
      <c r="AI23" s="46"/>
      <c r="AJ23" s="46"/>
      <c r="AK23" s="46"/>
      <c r="AL23" s="46"/>
    </row>
    <row r="24" spans="1:38" ht="30.75" customHeight="1" x14ac:dyDescent="0.25">
      <c r="A24" s="46" t="s">
        <v>56</v>
      </c>
      <c r="B24" s="46"/>
      <c r="C24" s="46"/>
      <c r="D24" s="46"/>
      <c r="E24" s="46"/>
      <c r="F24" s="46"/>
      <c r="G24" s="46"/>
      <c r="H24" s="46"/>
      <c r="I24" s="46"/>
      <c r="J24" s="46"/>
      <c r="K24" s="46"/>
      <c r="L24" s="46"/>
      <c r="M24" s="46"/>
      <c r="N24" s="46"/>
      <c r="O24" s="46"/>
      <c r="P24" s="46"/>
      <c r="Q24" s="46"/>
      <c r="R24" s="46"/>
      <c r="S24" s="46"/>
      <c r="T24" s="46"/>
      <c r="U24" s="46"/>
      <c r="V24" s="46"/>
      <c r="W24" s="46"/>
      <c r="X24" s="46"/>
      <c r="Y24" s="46"/>
      <c r="Z24" s="46"/>
      <c r="AA24" s="46"/>
      <c r="AB24" s="46"/>
      <c r="AC24" s="46"/>
      <c r="AD24" s="46"/>
      <c r="AE24" s="46"/>
      <c r="AF24" s="46"/>
      <c r="AG24" s="46"/>
      <c r="AH24" s="46"/>
      <c r="AI24" s="46"/>
      <c r="AJ24" s="46"/>
      <c r="AK24" s="46"/>
      <c r="AL24" s="46"/>
    </row>
    <row r="25" spans="1:38" x14ac:dyDescent="0.25">
      <c r="A25" s="46" t="s">
        <v>57</v>
      </c>
      <c r="B25" s="46"/>
      <c r="C25" s="46"/>
      <c r="D25" s="46"/>
      <c r="E25" s="46"/>
      <c r="F25" s="46"/>
      <c r="G25" s="46"/>
      <c r="H25" s="46"/>
      <c r="I25" s="46"/>
      <c r="J25" s="46"/>
      <c r="K25" s="46"/>
      <c r="L25" s="46"/>
      <c r="M25" s="46"/>
      <c r="N25" s="46"/>
      <c r="O25" s="46"/>
      <c r="P25" s="46"/>
      <c r="Q25" s="46"/>
      <c r="R25" s="46"/>
      <c r="S25" s="46"/>
      <c r="T25" s="46"/>
      <c r="U25" s="46"/>
      <c r="V25" s="46"/>
      <c r="W25" s="46"/>
      <c r="X25" s="46"/>
      <c r="Y25" s="46"/>
      <c r="Z25" s="46"/>
      <c r="AA25" s="46"/>
      <c r="AB25" s="46"/>
      <c r="AC25" s="46"/>
      <c r="AD25" s="46"/>
      <c r="AE25" s="46"/>
      <c r="AF25" s="46"/>
      <c r="AG25" s="46"/>
      <c r="AH25" s="46"/>
      <c r="AI25" s="46"/>
      <c r="AJ25" s="46"/>
      <c r="AK25" s="46"/>
      <c r="AL25" s="46"/>
    </row>
    <row r="26" spans="1:38" x14ac:dyDescent="0.25">
      <c r="A26" s="46" t="s">
        <v>58</v>
      </c>
      <c r="B26" s="46"/>
      <c r="C26" s="46"/>
      <c r="D26" s="46"/>
      <c r="E26" s="46"/>
      <c r="F26" s="46"/>
      <c r="G26" s="46"/>
      <c r="H26" s="46"/>
      <c r="I26" s="46"/>
      <c r="J26" s="46"/>
      <c r="K26" s="46"/>
      <c r="L26" s="46"/>
      <c r="M26" s="46"/>
      <c r="N26" s="46"/>
      <c r="O26" s="46"/>
      <c r="P26" s="46"/>
      <c r="Q26" s="46"/>
      <c r="R26" s="46"/>
      <c r="S26" s="46"/>
      <c r="T26" s="46"/>
      <c r="U26" s="46"/>
      <c r="V26" s="46"/>
      <c r="W26" s="46"/>
      <c r="X26" s="46"/>
      <c r="Y26" s="46"/>
      <c r="Z26" s="46"/>
      <c r="AA26" s="46"/>
      <c r="AB26" s="46"/>
      <c r="AC26" s="46"/>
      <c r="AD26" s="46"/>
      <c r="AE26" s="46"/>
      <c r="AF26" s="46"/>
      <c r="AG26" s="46"/>
      <c r="AH26" s="46"/>
      <c r="AI26" s="46"/>
      <c r="AJ26" s="46"/>
      <c r="AK26" s="46"/>
      <c r="AL26" s="46"/>
    </row>
    <row r="27" spans="1:38" x14ac:dyDescent="0.25">
      <c r="A27" s="46" t="s">
        <v>59</v>
      </c>
      <c r="B27" s="46"/>
      <c r="C27" s="46"/>
      <c r="D27" s="46"/>
      <c r="E27" s="46"/>
      <c r="F27" s="46"/>
      <c r="G27" s="46"/>
      <c r="H27" s="46"/>
      <c r="I27" s="46"/>
      <c r="J27" s="46"/>
      <c r="K27" s="46"/>
      <c r="L27" s="46"/>
      <c r="M27" s="46"/>
      <c r="N27" s="46"/>
      <c r="O27" s="46"/>
      <c r="P27" s="46"/>
      <c r="Q27" s="46"/>
      <c r="R27" s="46"/>
      <c r="S27" s="46"/>
      <c r="T27" s="46"/>
      <c r="U27" s="46"/>
      <c r="V27" s="46"/>
      <c r="W27" s="46"/>
      <c r="X27" s="46"/>
      <c r="Y27" s="46"/>
      <c r="Z27" s="46"/>
      <c r="AA27" s="46"/>
      <c r="AB27" s="46"/>
      <c r="AC27" s="46"/>
      <c r="AD27" s="46"/>
      <c r="AE27" s="46"/>
      <c r="AF27" s="46"/>
      <c r="AG27" s="46"/>
      <c r="AH27" s="46"/>
      <c r="AI27" s="46"/>
      <c r="AJ27" s="46"/>
      <c r="AK27" s="46"/>
      <c r="AL27" s="46"/>
    </row>
    <row r="28" spans="1:38" x14ac:dyDescent="0.25">
      <c r="A28" s="46" t="s">
        <v>60</v>
      </c>
      <c r="B28" s="46"/>
      <c r="C28" s="46"/>
      <c r="D28" s="46"/>
      <c r="E28" s="46"/>
      <c r="F28" s="46"/>
      <c r="G28" s="46"/>
      <c r="H28" s="46"/>
      <c r="I28" s="46"/>
      <c r="J28" s="46"/>
      <c r="K28" s="46"/>
      <c r="L28" s="46"/>
      <c r="M28" s="46"/>
      <c r="N28" s="46"/>
      <c r="O28" s="46"/>
      <c r="P28" s="46"/>
      <c r="Q28" s="46"/>
      <c r="R28" s="46"/>
      <c r="S28" s="46"/>
      <c r="T28" s="46"/>
      <c r="U28" s="46"/>
      <c r="V28" s="46"/>
      <c r="W28" s="46"/>
      <c r="X28" s="46"/>
      <c r="Y28" s="46"/>
      <c r="Z28" s="46"/>
      <c r="AA28" s="46"/>
      <c r="AB28" s="46"/>
      <c r="AC28" s="46"/>
      <c r="AD28" s="46"/>
      <c r="AE28" s="46"/>
      <c r="AF28" s="46"/>
      <c r="AG28" s="46"/>
      <c r="AH28" s="46"/>
      <c r="AI28" s="46"/>
      <c r="AJ28" s="46"/>
      <c r="AK28" s="46"/>
      <c r="AL28" s="46"/>
    </row>
    <row r="29" spans="1:38" x14ac:dyDescent="0.25">
      <c r="A29" s="23" t="s">
        <v>68</v>
      </c>
      <c r="B29" s="23"/>
      <c r="C29" s="23"/>
      <c r="D29" s="23"/>
      <c r="E29" s="23"/>
      <c r="F29" s="23"/>
      <c r="G29" s="23"/>
      <c r="H29" s="23"/>
      <c r="I29" s="23"/>
      <c r="J29" s="23"/>
      <c r="K29" s="23"/>
      <c r="L29" s="23"/>
      <c r="M29" s="23"/>
      <c r="N29" s="23"/>
      <c r="O29" s="23"/>
      <c r="P29" s="23"/>
      <c r="Q29" s="23"/>
      <c r="R29" s="23"/>
      <c r="S29" s="23"/>
      <c r="T29" s="23"/>
      <c r="U29" s="23"/>
      <c r="V29" s="23"/>
      <c r="W29" s="23"/>
      <c r="X29" s="23"/>
      <c r="Y29" s="23"/>
      <c r="Z29" s="23"/>
      <c r="AA29" s="23"/>
      <c r="AB29" s="23"/>
      <c r="AC29" s="23"/>
      <c r="AD29" s="23"/>
      <c r="AE29" s="23"/>
      <c r="AF29" s="23"/>
      <c r="AG29" s="23"/>
      <c r="AH29" s="23"/>
      <c r="AI29" s="23"/>
      <c r="AJ29" s="23"/>
      <c r="AK29" s="23"/>
      <c r="AL29" s="23"/>
    </row>
    <row r="30" spans="1:38" x14ac:dyDescent="0.25">
      <c r="A30" s="46" t="s">
        <v>61</v>
      </c>
      <c r="B30" s="46"/>
      <c r="C30" s="46"/>
      <c r="D30" s="46"/>
      <c r="E30" s="46"/>
      <c r="F30" s="46"/>
      <c r="G30" s="46"/>
      <c r="H30" s="46"/>
      <c r="I30" s="46"/>
      <c r="J30" s="46"/>
      <c r="K30" s="46"/>
      <c r="L30" s="46"/>
      <c r="M30" s="46"/>
      <c r="N30" s="46"/>
      <c r="O30" s="46"/>
      <c r="P30" s="46"/>
      <c r="Q30" s="46"/>
      <c r="R30" s="46"/>
      <c r="S30" s="46"/>
      <c r="T30" s="46"/>
      <c r="U30" s="46"/>
      <c r="V30" s="46"/>
      <c r="W30" s="46"/>
      <c r="X30" s="46"/>
      <c r="Y30" s="46"/>
      <c r="Z30" s="46"/>
      <c r="AA30" s="46"/>
      <c r="AB30" s="46"/>
      <c r="AC30" s="46"/>
      <c r="AD30" s="46"/>
      <c r="AE30" s="46"/>
      <c r="AF30" s="46"/>
      <c r="AG30" s="46"/>
      <c r="AH30" s="46"/>
      <c r="AI30" s="46"/>
      <c r="AJ30" s="46"/>
      <c r="AK30" s="46"/>
      <c r="AL30" s="46"/>
    </row>
    <row r="31" spans="1:38" x14ac:dyDescent="0.25">
      <c r="A31" s="46" t="s">
        <v>66</v>
      </c>
      <c r="B31" s="46"/>
      <c r="C31" s="46"/>
      <c r="D31" s="46"/>
      <c r="E31" s="46"/>
      <c r="F31" s="46"/>
      <c r="G31" s="46"/>
      <c r="H31" s="46"/>
      <c r="I31" s="46"/>
      <c r="J31" s="46"/>
      <c r="K31" s="46"/>
      <c r="L31" s="46"/>
      <c r="M31" s="46"/>
      <c r="N31" s="46"/>
      <c r="O31" s="46"/>
      <c r="P31" s="46"/>
      <c r="Q31" s="46"/>
      <c r="R31" s="46"/>
      <c r="S31" s="46"/>
      <c r="T31" s="46"/>
      <c r="U31" s="46"/>
      <c r="V31" s="46"/>
      <c r="W31" s="46"/>
      <c r="X31" s="46"/>
      <c r="Y31" s="46"/>
      <c r="Z31" s="46"/>
      <c r="AA31" s="46"/>
      <c r="AB31" s="46"/>
      <c r="AC31" s="46"/>
      <c r="AD31" s="46"/>
      <c r="AE31" s="46"/>
      <c r="AF31" s="46"/>
      <c r="AG31" s="46"/>
      <c r="AH31" s="46"/>
      <c r="AI31" s="46"/>
      <c r="AJ31" s="46"/>
      <c r="AK31" s="46"/>
      <c r="AL31" s="46"/>
    </row>
    <row r="32" spans="1:38" x14ac:dyDescent="0.25">
      <c r="A32" s="52" t="s">
        <v>69</v>
      </c>
      <c r="B32" s="52"/>
      <c r="C32" s="52"/>
      <c r="D32" s="52"/>
      <c r="E32" s="52"/>
      <c r="F32" s="52"/>
      <c r="G32" s="52"/>
      <c r="H32" s="52"/>
      <c r="I32" s="52"/>
      <c r="J32" s="52"/>
      <c r="K32" s="52"/>
      <c r="L32" s="52"/>
      <c r="M32" s="52"/>
      <c r="N32" s="52"/>
      <c r="O32" s="52"/>
      <c r="P32" s="52"/>
      <c r="Q32" s="52"/>
      <c r="R32" s="52"/>
      <c r="S32" s="52"/>
      <c r="T32" s="52"/>
      <c r="U32" s="52"/>
      <c r="V32" s="52"/>
      <c r="W32" s="52"/>
      <c r="X32" s="52"/>
      <c r="Y32" s="52"/>
      <c r="Z32" s="52"/>
      <c r="AA32" s="52"/>
      <c r="AB32" s="52"/>
      <c r="AC32" s="52"/>
      <c r="AD32" s="52"/>
      <c r="AE32" s="52"/>
      <c r="AF32" s="52"/>
      <c r="AG32" s="52"/>
      <c r="AH32" s="52"/>
      <c r="AI32" s="52"/>
      <c r="AJ32" s="52"/>
      <c r="AK32" s="52"/>
      <c r="AL32" s="52"/>
    </row>
    <row r="33" spans="1:38" x14ac:dyDescent="0.25">
      <c r="A33" s="53" t="s">
        <v>62</v>
      </c>
      <c r="B33" s="53"/>
      <c r="C33" s="53"/>
      <c r="D33" s="53"/>
      <c r="E33" s="53"/>
      <c r="F33" s="53"/>
      <c r="G33" s="53"/>
      <c r="H33" s="53"/>
      <c r="I33" s="53"/>
      <c r="J33" s="53"/>
      <c r="K33" s="53"/>
      <c r="L33" s="53"/>
      <c r="M33" s="53"/>
      <c r="N33" s="53"/>
      <c r="O33" s="6"/>
      <c r="P33" s="6"/>
      <c r="Q33" s="6"/>
      <c r="R33" s="6"/>
      <c r="S33" s="7"/>
      <c r="T33" s="7"/>
      <c r="U33" s="7"/>
      <c r="V33" s="7"/>
      <c r="W33" s="7"/>
      <c r="X33" s="7"/>
      <c r="Y33" s="7"/>
      <c r="Z33" s="7"/>
      <c r="AA33" s="7"/>
      <c r="AB33" s="7"/>
      <c r="AC33" s="7"/>
      <c r="AD33" s="7"/>
      <c r="AE33" s="8"/>
      <c r="AF33" s="8"/>
      <c r="AG33" s="8"/>
      <c r="AH33" s="8"/>
      <c r="AI33" s="8"/>
      <c r="AJ33" s="8"/>
      <c r="AK33" s="8"/>
      <c r="AL33" s="8"/>
    </row>
    <row r="34" spans="1:38" x14ac:dyDescent="0.25">
      <c r="A34" s="50" t="s">
        <v>63</v>
      </c>
      <c r="B34" s="50"/>
      <c r="C34" s="50"/>
      <c r="D34" s="50"/>
      <c r="E34" s="50"/>
      <c r="F34" s="50"/>
      <c r="G34" s="50"/>
      <c r="H34" s="50"/>
      <c r="I34" s="50"/>
      <c r="J34" s="50"/>
      <c r="K34" s="50"/>
      <c r="L34" s="50"/>
      <c r="M34" s="50"/>
      <c r="N34" s="50"/>
      <c r="O34" s="50"/>
      <c r="P34" s="50"/>
      <c r="Q34" s="50"/>
      <c r="R34" s="50"/>
      <c r="S34" s="50"/>
      <c r="T34" s="50"/>
      <c r="U34" s="50"/>
      <c r="V34" s="50"/>
      <c r="W34" s="50"/>
      <c r="X34" s="50"/>
      <c r="Y34" s="50"/>
      <c r="Z34" s="50"/>
      <c r="AA34" s="50"/>
      <c r="AB34" s="50"/>
      <c r="AC34" s="50"/>
      <c r="AD34" s="50"/>
      <c r="AE34" s="50"/>
      <c r="AF34" s="50"/>
      <c r="AG34" s="50"/>
      <c r="AH34" s="50"/>
      <c r="AI34" s="50"/>
      <c r="AJ34" s="50"/>
      <c r="AK34" s="50"/>
      <c r="AL34" s="50"/>
    </row>
  </sheetData>
  <mergeCells count="45">
    <mergeCell ref="A34:AL34"/>
    <mergeCell ref="A1:V1"/>
    <mergeCell ref="W1:AL1"/>
    <mergeCell ref="A29:AL29"/>
    <mergeCell ref="A30:AL30"/>
    <mergeCell ref="A32:AL32"/>
    <mergeCell ref="A33:N33"/>
    <mergeCell ref="A24:AL24"/>
    <mergeCell ref="A25:AL25"/>
    <mergeCell ref="A26:AL26"/>
    <mergeCell ref="A27:AL27"/>
    <mergeCell ref="A28:AL28"/>
    <mergeCell ref="A19:N19"/>
    <mergeCell ref="A20:N20"/>
    <mergeCell ref="A21:N21"/>
    <mergeCell ref="A22:N22"/>
    <mergeCell ref="A6:B6"/>
    <mergeCell ref="A7:B7"/>
    <mergeCell ref="A8:B8"/>
    <mergeCell ref="A9:B9"/>
    <mergeCell ref="A31:AL31"/>
    <mergeCell ref="W12:AL12"/>
    <mergeCell ref="A10:B10"/>
    <mergeCell ref="A11:B11"/>
    <mergeCell ref="A12:V12"/>
    <mergeCell ref="A23:AL23"/>
    <mergeCell ref="A13:B13"/>
    <mergeCell ref="A14:B14"/>
    <mergeCell ref="A15:B15"/>
    <mergeCell ref="A16:B16"/>
    <mergeCell ref="A17:B17"/>
    <mergeCell ref="O2:R3"/>
    <mergeCell ref="S2:V3"/>
    <mergeCell ref="W2:Z3"/>
    <mergeCell ref="AA2:AL2"/>
    <mergeCell ref="C3:F3"/>
    <mergeCell ref="G3:J3"/>
    <mergeCell ref="AA3:AD3"/>
    <mergeCell ref="AE3:AH3"/>
    <mergeCell ref="AI3:AL3"/>
    <mergeCell ref="A5:B5"/>
    <mergeCell ref="A2:A4"/>
    <mergeCell ref="B2:B4"/>
    <mergeCell ref="C2:J2"/>
    <mergeCell ref="K2:N3"/>
  </mergeCells>
  <pageMargins left="0.6692913385826772" right="0.6692913385826772" top="1.0236220472440944" bottom="0.82677165354330717" header="0.31496062992125984" footer="0.31496062992125984"/>
  <pageSetup paperSize="8" scale="88" orientation="landscape" horizontalDpi="1200" verticalDpi="1200" r:id="rId1"/>
  <headerFooter>
    <oddHeader>&amp;L&amp;K0073CFDocument Number: A13853
Version: 1.0
Published: DD/MM/YYYY&amp;C&amp;"-,Bold"&amp;16&amp;K0073CFENGINEERING &amp;&amp; DESIGN COMPETENCY MATRIX&amp;R&amp;G</oddHeader>
    <oddFooter>&amp;L&amp;K0073CF  &amp;"-,Bold"UNCONTROLLED WHEN PRINTED&amp;"-,Regular"    
  Classification: OFFICAL Internal&amp;R&amp;K0073CFPage &amp;P of &amp;N</oddFooter>
  </headerFooter>
  <legacyDrawingHF r:id="rId2"/>
</worksheet>
</file>

<file path=customXML/_rels/item5.xml.rels>&#65279;<?xml version="1.0" encoding="utf-8"?><Relationships xmlns="http://schemas.openxmlformats.org/package/2006/relationships"><Relationship Type="http://schemas.openxmlformats.org/officeDocument/2006/relationships/customXmlProps" Target="/customXML/itemProps5.xml" Id="Rd3c4172d526e4b2384ade4b889302c76" /></Relationships>
</file>

<file path=customXML/item5.xml><?xml version="1.0" encoding="utf-8"?>
<metadata xmlns="http://www.objective.com/ecm/document/metadata/B68B945BB0144605949454D1F13DCFB2" version="1.0.0">
  <systemFields>
    <field name="Objective-Id">
      <value order="0">A13853</value>
    </field>
    <field name="Objective-Title">
      <value order="0">MTM Engineering &amp; Design Competency Matrix Information Sheet</value>
    </field>
    <field name="Objective-Description">
      <value order="0">'Registered Professional Engineer Victoria (RPEV) - Endorsed Building Engineer' removed.
</value>
    </field>
    <field name="Objective-CreationStamp">
      <value order="0">2025-03-14T02:31:37Z</value>
    </field>
    <field name="Objective-IsApproved">
      <value order="0">false</value>
    </field>
    <field name="Objective-IsPublished">
      <value order="0">true</value>
    </field>
    <field name="Objective-DatePublished">
      <value order="0">2026-03-10T06:13:13Z</value>
    </field>
    <field name="Objective-ModificationStamp">
      <value order="0">2026-03-10T06:13:14Z</value>
    </field>
    <field name="Objective-Owner">
      <value order="0">Matthew Brereton</value>
    </field>
    <field name="Objective-Path">
      <value order="0">Metro Global Folder:Cabinet - Controlled Documents:06 Guidance &amp; Information:Engineering:Electrical Networks</value>
    </field>
    <field name="Objective-Parent">
      <value order="0">Electrical Networks</value>
    </field>
    <field name="Objective-State">
      <value order="0">Published</value>
    </field>
    <field name="Objective-VersionId">
      <value order="0">vA95651</value>
    </field>
    <field name="Objective-Version">
      <value order="0">3.0</value>
    </field>
    <field name="Objective-VersionNumber">
      <value order="0">18</value>
    </field>
    <field name="Objective-VersionComment">
      <value order="0">DC final check</value>
    </field>
    <field name="Objective-FileNumber">
      <value order="0">M-2020-00169</value>
    </field>
    <field name="Objective-Classification">
      <value order="0">OFFICIAL Internal</value>
    </field>
    <field name="Objective-Caveats">
      <value order="0"/>
    </field>
  </systemFields>
  <catalogues>
    <catalogue name="Controlled Document Type Catalogue" type="type" ori="id:cA2">
      <field name="Objective-Next Review Date">
        <value order="0">2029-03-09T13:00:00Z</value>
      </field>
      <field name="Objective-Review Comments">
        <value order="0"/>
      </field>
      <field name="Objective-Withdrawn Date">
        <value order="0"/>
      </field>
      <field name="Objective-Document Type">
        <value order="0">Information Sheet</value>
      </field>
      <field name="Objective-Document Author Name">
        <value order="0">Irene Nikias</value>
      </field>
      <field name="Objective-Document Author Position">
        <value order="0">Engineering Standards Manager</value>
      </field>
      <field name="Objective-Approving Manager Name">
        <value order="0">Phil Ellingworth</value>
      </field>
      <field name="Objective-Approving Manager Position">
        <value order="0">Chief Engineer</value>
      </field>
      <field name="Objective-Published Document Format Requested">
        <value order="0">Source</value>
      </field>
      <field name="Objective-Published Document Format">
        <value order="0">Source</value>
      </field>
      <field name="Objective-Publish to Portal Requested">
        <value order="0">Internal and External</value>
      </field>
      <field name="Objective-Publish to Portal">
        <value order="0">External and Internal</value>
      </field>
      <field name="Objective-Security Classification Requested">
        <value order="0">OFFICIAL Internal</value>
      </field>
      <field name="Objective-DTP Approval Required?">
        <value order="0">No</value>
      </field>
      <field name="Objective-Legacy Document Identification Number">
        <value order="0">N/A</value>
      </field>
      <field name="Objective-MTP Business Readiness Event">
        <value order="0"/>
      </field>
      <field name="Objective-Applicable to Project Delivery?">
        <value order="0">No</value>
      </field>
      <field name="Objective-Project Foundation Document">
        <value order="0">No</value>
      </field>
      <field name="Objective-Management of Change Reference">
        <value order="0"/>
      </field>
      <field name="Objective-Management Systems">
        <value order="0">Engineering Management System</value>
      </field>
      <field name="Objective-Department">
        <value order="0">Office Of Chief Engineer</value>
      </field>
      <field name="Objective-Division">
        <value order="0">Network Assets and Assurance</value>
      </field>
      <field name="Objective-Technical Discipline">
        <value order="0">Engineering - general</value>
      </field>
      <field name="Objective-Technical Sub-discipline">
        <value order="0"/>
      </field>
      <field name="Objective-Latest Published Version">
        <value order="0">3.0</value>
      </field>
      <field name="Objective-Review Status">
        <value order="0">Current</value>
      </field>
      <field name="Objective-Parent Document">
        <value order="0">Engineering And Design Rail Safety Worker Competence Manual</value>
      </field>
    </catalogue>
  </catalogues>
</metadata>
</file>

<file path=customXML/itemProps5.xml><?xml version="1.0" encoding="utf-8"?>
<ds:datastoreItem xmlns:ds="http://schemas.openxmlformats.org/officeDocument/2006/customXml" ds:itemID="{5745109E-2DDF-40CB-AC2B-FF9B10C90820}">
  <ds:schemaRefs>
    <ds:schemaRef ds:uri="http://www.objective.com/ecm/document/metadata/B68B945BB0144605949454D1F13DCFB2"/>
  </ds:schemaRefs>
</ds:datastoreItem>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018d159-1f1b-4491-a8c8-94b710ff48c4" xsi:nil="true"/>
    <lcf76f155ced4ddcb4097134ff3c332f xmlns="698ac373-b189-4900-bc16-1439ba48d9c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E369253829E5A439B4C4DE41047FB93" ma:contentTypeVersion="20" ma:contentTypeDescription="Create a new document." ma:contentTypeScope="" ma:versionID="f987b8a4b264070ea92789d6b21ea4e3">
  <xsd:schema xmlns:xsd="http://www.w3.org/2001/XMLSchema" xmlns:xs="http://www.w3.org/2001/XMLSchema" xmlns:p="http://schemas.microsoft.com/office/2006/metadata/properties" xmlns:ns2="698ac373-b189-4900-bc16-1439ba48d9cc" xmlns:ns3="e018d159-1f1b-4491-a8c8-94b710ff48c4" targetNamespace="http://schemas.microsoft.com/office/2006/metadata/properties" ma:root="true" ma:fieldsID="457e1d668c53cf5d32520b4a0284a9d4" ns2:_="" ns3:_="">
    <xsd:import namespace="698ac373-b189-4900-bc16-1439ba48d9cc"/>
    <xsd:import namespace="e018d159-1f1b-4491-a8c8-94b710ff48c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ObjectDetectorVersions" minOccurs="0"/>
                <xsd:element ref="ns2:MediaServiceSearchPropertie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8ac373-b189-4900-bc16-1439ba48d9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83da222-7b83-473f-b32a-ab7de7c3ac0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Location" ma:index="24" nillable="true" ma:displayName="Location" ma:indexed="true" ma:internalName="MediaServiceLocation"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018d159-1f1b-4491-a8c8-94b710ff48c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a0a804be-287c-443e-8f35-3d70e5f3103d}" ma:internalName="TaxCatchAll" ma:showField="CatchAllData" ma:web="e018d159-1f1b-4491-a8c8-94b710ff48c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31A5F6-B346-45B7-BC90-2D6CB71BD444}">
  <ds:schemaRefs>
    <ds:schemaRef ds:uri="http://schemas.microsoft.com/office/2006/metadata/properties"/>
    <ds:schemaRef ds:uri="http://schemas.microsoft.com/office/infopath/2007/PartnerControls"/>
    <ds:schemaRef ds:uri="e018d159-1f1b-4491-a8c8-94b710ff48c4"/>
    <ds:schemaRef ds:uri="698ac373-b189-4900-bc16-1439ba48d9cc"/>
  </ds:schemaRefs>
</ds:datastoreItem>
</file>

<file path=customXml/itemProps3.xml><?xml version="1.0" encoding="utf-8"?>
<ds:datastoreItem xmlns:ds="http://schemas.openxmlformats.org/officeDocument/2006/customXml" ds:itemID="{F12F152D-1FF7-48BA-921A-F12A32E800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8ac373-b189-4900-bc16-1439ba48d9cc"/>
    <ds:schemaRef ds:uri="e018d159-1f1b-4491-a8c8-94b710ff48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C9D8C62-24A3-4703-9A11-8999C33A1AF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Cover Sheet</vt:lpstr>
      <vt:lpstr>Competency Matrix</vt:lpstr>
    </vt:vector>
  </TitlesOfParts>
  <Manager/>
  <Company>Metro Trains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gilian.laguartilla</dc:creator>
  <cp:keywords/>
  <dc:description/>
  <cp:lastModifiedBy>Bridgette Gibney</cp:lastModifiedBy>
  <cp:revision/>
  <dcterms:created xsi:type="dcterms:W3CDTF">2021-12-16T22:44:28Z</dcterms:created>
  <dcterms:modified xsi:type="dcterms:W3CDTF">2026-03-10T06:12:35Z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0x010100EE369253829E5A439B4C4DE41047FB93</vt:lpwstr>
  </property>
  <property fmtid="{D5CDD505-2E9C-101B-9397-08002B2CF9AE}" pid="3" name="Objective-Id">
    <vt:lpwstr>A13853</vt:lpwstr>
  </property>
  <property fmtid="{D5CDD505-2E9C-101B-9397-08002B2CF9AE}" pid="4" name="Objective-Title">
    <vt:lpwstr>MTM Engineering &amp; Design Competency Matrix Information Sheet</vt:lpwstr>
  </property>
  <property fmtid="{D5CDD505-2E9C-101B-9397-08002B2CF9AE}" pid="5" name="Objective-Description">
    <vt:lpwstr>'Registered Professional Engineer Victoria (RPEV) - Endorsed Building Engineer' removed.</vt:lpwstr>
  </property>
  <property fmtid="{D5CDD505-2E9C-101B-9397-08002B2CF9AE}" pid="6" name="Objective-CreationStamp">
    <vt:filetime>2025-03-14T02:31:37Z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2026-03-10T06:13:13Z</vt:filetime>
  </property>
  <property fmtid="{D5CDD505-2E9C-101B-9397-08002B2CF9AE}" pid="10" name="Objective-ModificationStamp">
    <vt:filetime>2026-03-10T06:13:14Z</vt:filetime>
  </property>
  <property fmtid="{D5CDD505-2E9C-101B-9397-08002B2CF9AE}" pid="11" name="Objective-Owner">
    <vt:lpwstr>Matthew Brereton</vt:lpwstr>
  </property>
  <property fmtid="{D5CDD505-2E9C-101B-9397-08002B2CF9AE}" pid="12" name="Objective-Path">
    <vt:lpwstr>Metro Global Folder:Cabinet - Controlled Documents:06 Guidance &amp; Information:Engineering:Electrical Networks</vt:lpwstr>
  </property>
  <property fmtid="{D5CDD505-2E9C-101B-9397-08002B2CF9AE}" pid="13" name="Objective-Parent">
    <vt:lpwstr>Electrical Networks</vt:lpwstr>
  </property>
  <property fmtid="{D5CDD505-2E9C-101B-9397-08002B2CF9AE}" pid="14" name="Objective-State">
    <vt:lpwstr>Published</vt:lpwstr>
  </property>
  <property fmtid="{D5CDD505-2E9C-101B-9397-08002B2CF9AE}" pid="15" name="Objective-VersionId">
    <vt:lpwstr>vA95651</vt:lpwstr>
  </property>
  <property fmtid="{D5CDD505-2E9C-101B-9397-08002B2CF9AE}" pid="16" name="Objective-Version">
    <vt:lpwstr>3.0</vt:lpwstr>
  </property>
  <property fmtid="{D5CDD505-2E9C-101B-9397-08002B2CF9AE}" pid="17" name="Objective-VersionNumber">
    <vt:r8>18</vt:r8>
  </property>
  <property fmtid="{D5CDD505-2E9C-101B-9397-08002B2CF9AE}" pid="18" name="Objective-VersionComment">
    <vt:lpwstr>DC final check</vt:lpwstr>
  </property>
  <property fmtid="{D5CDD505-2E9C-101B-9397-08002B2CF9AE}" pid="19" name="Objective-FileNumber">
    <vt:lpwstr>M-2020-00169</vt:lpwstr>
  </property>
  <property fmtid="{D5CDD505-2E9C-101B-9397-08002B2CF9AE}" pid="20" name="Objective-Classification">
    <vt:lpwstr>OFFICIAL Internal</vt:lpwstr>
  </property>
  <property fmtid="{D5CDD505-2E9C-101B-9397-08002B2CF9AE}" pid="21" name="Objective-Caveats">
    <vt:lpwstr/>
  </property>
  <property fmtid="{D5CDD505-2E9C-101B-9397-08002B2CF9AE}" pid="22" name="Objective-Next Review Date">
    <vt:filetime>2029-03-09T13:00:00Z</vt:filetime>
  </property>
  <property fmtid="{D5CDD505-2E9C-101B-9397-08002B2CF9AE}" pid="23" name="Objective-Review Comments">
    <vt:lpwstr/>
  </property>
  <property fmtid="{D5CDD505-2E9C-101B-9397-08002B2CF9AE}" pid="24" name="Objective-Withdrawn Date">
    <vt:lpwstr/>
  </property>
  <property fmtid="{D5CDD505-2E9C-101B-9397-08002B2CF9AE}" pid="25" name="Objective-Document Type">
    <vt:lpwstr>Information Sheet</vt:lpwstr>
  </property>
  <property fmtid="{D5CDD505-2E9C-101B-9397-08002B2CF9AE}" pid="26" name="Objective-Document Author Name">
    <vt:lpwstr>Irene Nikias</vt:lpwstr>
  </property>
  <property fmtid="{D5CDD505-2E9C-101B-9397-08002B2CF9AE}" pid="27" name="Objective-Document Author Position">
    <vt:lpwstr>Engineering Standards Manager</vt:lpwstr>
  </property>
  <property fmtid="{D5CDD505-2E9C-101B-9397-08002B2CF9AE}" pid="28" name="Objective-Approving Manager Name">
    <vt:lpwstr>Phil Ellingworth</vt:lpwstr>
  </property>
  <property fmtid="{D5CDD505-2E9C-101B-9397-08002B2CF9AE}" pid="29" name="Objective-Approving Manager Position">
    <vt:lpwstr>Chief Engineer</vt:lpwstr>
  </property>
  <property fmtid="{D5CDD505-2E9C-101B-9397-08002B2CF9AE}" pid="30" name="Objective-Published Document Format Requested">
    <vt:lpwstr>Source</vt:lpwstr>
  </property>
  <property fmtid="{D5CDD505-2E9C-101B-9397-08002B2CF9AE}" pid="31" name="Objective-Published Document Format">
    <vt:lpwstr>Source</vt:lpwstr>
  </property>
  <property fmtid="{D5CDD505-2E9C-101B-9397-08002B2CF9AE}" pid="32" name="Objective-Publish to Portal Requested">
    <vt:lpwstr>Internal and External</vt:lpwstr>
  </property>
  <property fmtid="{D5CDD505-2E9C-101B-9397-08002B2CF9AE}" pid="33" name="Objective-Publish to Portal">
    <vt:lpwstr>External and Internal</vt:lpwstr>
  </property>
  <property fmtid="{D5CDD505-2E9C-101B-9397-08002B2CF9AE}" pid="34" name="Objective-Security Classification Requested">
    <vt:lpwstr>OFFICIAL Internal</vt:lpwstr>
  </property>
  <property fmtid="{D5CDD505-2E9C-101B-9397-08002B2CF9AE}" pid="35" name="Objective-Legacy Document Identification Number">
    <vt:lpwstr>N/A</vt:lpwstr>
  </property>
  <property fmtid="{D5CDD505-2E9C-101B-9397-08002B2CF9AE}" pid="36" name="Objective-Applicable to Project Delivery?">
    <vt:lpwstr>No</vt:lpwstr>
  </property>
  <property fmtid="{D5CDD505-2E9C-101B-9397-08002B2CF9AE}" pid="37" name="Objective-Project Foundation Document">
    <vt:lpwstr>No</vt:lpwstr>
  </property>
  <property fmtid="{D5CDD505-2E9C-101B-9397-08002B2CF9AE}" pid="38" name="Objective-Management of Change Reference">
    <vt:lpwstr/>
  </property>
  <property fmtid="{D5CDD505-2E9C-101B-9397-08002B2CF9AE}" pid="39" name="Objective-Management Systems">
    <vt:lpwstr>Engineering Management System</vt:lpwstr>
  </property>
  <property fmtid="{D5CDD505-2E9C-101B-9397-08002B2CF9AE}" pid="40" name="Objective-Department">
    <vt:lpwstr>Office Of Chief Engineer</vt:lpwstr>
  </property>
  <property fmtid="{D5CDD505-2E9C-101B-9397-08002B2CF9AE}" pid="41" name="Objective-Technical Discipline">
    <vt:lpwstr>Engineering - general</vt:lpwstr>
  </property>
  <property fmtid="{D5CDD505-2E9C-101B-9397-08002B2CF9AE}" pid="42" name="Objective-Technical Sub-discipline">
    <vt:lpwstr/>
  </property>
  <property fmtid="{D5CDD505-2E9C-101B-9397-08002B2CF9AE}" pid="43" name="Objective-Latest Published Version">
    <vt:lpwstr>3.0</vt:lpwstr>
  </property>
  <property fmtid="{D5CDD505-2E9C-101B-9397-08002B2CF9AE}" pid="44" name="Objective-Review Status">
    <vt:lpwstr>Current</vt:lpwstr>
  </property>
  <property fmtid="{D5CDD505-2E9C-101B-9397-08002B2CF9AE}" pid="45" name="Objective-DTP Approval Required?">
    <vt:lpwstr>No</vt:lpwstr>
  </property>
  <property fmtid="{D5CDD505-2E9C-101B-9397-08002B2CF9AE}" pid="46" name="Objective-Division">
    <vt:lpwstr>Network Assets and Assurance</vt:lpwstr>
  </property>
  <property fmtid="{D5CDD505-2E9C-101B-9397-08002B2CF9AE}" pid="47" name="MediaServiceImageTags">
    <vt:lpwstr/>
  </property>
  <property fmtid="{D5CDD505-2E9C-101B-9397-08002B2CF9AE}" pid="48" name="MSIP_Label_6ad6a69b-da44-4a04-af4d-cb912a4e84a7_Enabled">
    <vt:lpwstr>true</vt:lpwstr>
  </property>
  <property fmtid="{D5CDD505-2E9C-101B-9397-08002B2CF9AE}" pid="49" name="MSIP_Label_6ad6a69b-da44-4a04-af4d-cb912a4e84a7_SetDate">
    <vt:lpwstr>2025-06-12T07:03:48Z</vt:lpwstr>
  </property>
  <property fmtid="{D5CDD505-2E9C-101B-9397-08002B2CF9AE}" pid="50" name="MSIP_Label_6ad6a69b-da44-4a04-af4d-cb912a4e84a7_Method">
    <vt:lpwstr>Privileged</vt:lpwstr>
  </property>
  <property fmtid="{D5CDD505-2E9C-101B-9397-08002B2CF9AE}" pid="51" name="MSIP_Label_6ad6a69b-da44-4a04-af4d-cb912a4e84a7_Name">
    <vt:lpwstr>OFFICIAL Internal</vt:lpwstr>
  </property>
  <property fmtid="{D5CDD505-2E9C-101B-9397-08002B2CF9AE}" pid="52" name="MSIP_Label_6ad6a69b-da44-4a04-af4d-cb912a4e84a7_SiteId">
    <vt:lpwstr>23cc5cff-1cb6-4a63-9c82-97d2a2721787</vt:lpwstr>
  </property>
  <property fmtid="{D5CDD505-2E9C-101B-9397-08002B2CF9AE}" pid="53" name="MSIP_Label_6ad6a69b-da44-4a04-af4d-cb912a4e84a7_ActionId">
    <vt:lpwstr>7e05fcd0-f045-4973-a5db-99f6576a2f6b</vt:lpwstr>
  </property>
  <property fmtid="{D5CDD505-2E9C-101B-9397-08002B2CF9AE}" pid="54" name="MSIP_Label_6ad6a69b-da44-4a04-af4d-cb912a4e84a7_ContentBits">
    <vt:lpwstr>0</vt:lpwstr>
  </property>
  <property fmtid="{D5CDD505-2E9C-101B-9397-08002B2CF9AE}" pid="55" name="Objective-MTP Business Readiness Event">
    <vt:lpwstr/>
  </property>
  <property fmtid="{D5CDD505-2E9C-101B-9397-08002B2CF9AE}" pid="56" name="Objective-Parent Document">
    <vt:lpwstr>Engineering And Design Rail Safety Worker Competence Manual</vt:lpwstr>
  </property>
</Properties>
</file>